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349" r:id="rId4"/>
    <p:sldId id="344" r:id="rId5"/>
    <p:sldId id="345" r:id="rId6"/>
    <p:sldId id="346" r:id="rId7"/>
    <p:sldId id="376" r:id="rId8"/>
    <p:sldId id="347" r:id="rId9"/>
    <p:sldId id="390" r:id="rId10"/>
    <p:sldId id="350" r:id="rId11"/>
    <p:sldId id="378" r:id="rId12"/>
    <p:sldId id="379" r:id="rId13"/>
    <p:sldId id="396" r:id="rId14"/>
    <p:sldId id="354" r:id="rId15"/>
    <p:sldId id="383" r:id="rId16"/>
    <p:sldId id="382" r:id="rId17"/>
    <p:sldId id="384" r:id="rId18"/>
    <p:sldId id="385" r:id="rId19"/>
    <p:sldId id="358" r:id="rId20"/>
    <p:sldId id="394" r:id="rId21"/>
    <p:sldId id="359" r:id="rId22"/>
    <p:sldId id="361" r:id="rId23"/>
    <p:sldId id="392" r:id="rId24"/>
    <p:sldId id="363" r:id="rId25"/>
    <p:sldId id="393" r:id="rId26"/>
    <p:sldId id="369" r:id="rId27"/>
    <p:sldId id="397" r:id="rId28"/>
    <p:sldId id="37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C5A06-A6D6-4759-AC09-B3459467A42D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86C38-0BCC-480A-992B-F4F206395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1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27C6D-836F-4550-B9EF-94610B68B784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9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4830-3917-41E8-A193-C1E7743686A0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1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16F-7C55-4D2B-87D1-D789C996F89A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4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6F933-76D7-4CD1-B369-F2497DAF6683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5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F003-ACF9-4D80-B743-54F53BD772F0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6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3FA3-8038-4C12-BCF2-43D15FC30F08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5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3264-5A8C-45A3-9DEA-82383BAE1A42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4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BCAF-DBC2-4607-AFBE-D53F4587B85D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0931B-38DC-493C-98D8-F00B5690AEED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8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529BD-730B-4C2A-AC80-4A19AEB76F3E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1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AB42-B518-438B-B87E-F0AFADAB9178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5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82C88-71FF-4E72-A8E7-F50EA1B7300B}" type="datetime1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D735C-974E-4AD1-91D4-58CD2145AE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2.m4a"/><Relationship Id="rId7" Type="http://schemas.openxmlformats.org/officeDocument/2006/relationships/image" Target="../media/image12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histonano.com/books/Junqueira's%20Basic%20Histology%20PDF%20WHOLE%20BOOK/New%20folder%2013/loadBinary_006.gi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5.png"/><Relationship Id="rId2" Type="http://schemas.microsoft.com/office/2007/relationships/media" Target="../media/media21.m4a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26.m4a"/><Relationship Id="rId7" Type="http://schemas.openxmlformats.org/officeDocument/2006/relationships/image" Target="../media/image21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4a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4.jpeg"/><Relationship Id="rId9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7042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0" y="5318975"/>
            <a:ext cx="9144000" cy="15390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spcBef>
                <a:spcPct val="20000"/>
              </a:spcBef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479" y="752766"/>
            <a:ext cx="78054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The module:  Tissue of the Body (TOB)</a:t>
            </a:r>
          </a:p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Semester 2   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Session 8      Lecture  2     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			</a:t>
            </a:r>
            <a:r>
              <a:rPr lang="en-US" sz="32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Blood cell and </a:t>
            </a:r>
            <a:r>
              <a:rPr lang="en-US" sz="3200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Haemopoiesis</a:t>
            </a:r>
            <a:endParaRPr lang="en-US" sz="2800" dirty="0" smtClean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Module staff: 	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Dr.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Ghada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Lateef (Module Leader) </a:t>
            </a:r>
          </a:p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				</a:t>
            </a:r>
            <a:r>
              <a:rPr lang="en-US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Dr. </a:t>
            </a:r>
            <a:r>
              <a:rPr lang="en-US" b="1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Ihsan</a:t>
            </a:r>
            <a:r>
              <a:rPr lang="en-US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Mardan</a:t>
            </a:r>
            <a:r>
              <a:rPr lang="en-US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Humod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		Dr. Hameed Abbas</a:t>
            </a:r>
          </a:p>
          <a:p>
            <a:r>
              <a:rPr lang="en-US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                          	Dr.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Safa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Assad                             	Dr.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Nawal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Mustafa</a:t>
            </a:r>
          </a:p>
          <a:p>
            <a:r>
              <a:rPr lang="en-US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                            	Dr.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Muntaha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Abdul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Hadi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                	Dr. Nada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Hashim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                            	Dr. Iman Abdul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Hadi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			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Dr. Hussein Katie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Dr.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Raed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Jasim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					Dr.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Rafid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Mousa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i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			Dr.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Falih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Waheed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			Dr.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Ansam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Munadhel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45" y="0"/>
            <a:ext cx="759825" cy="74201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5423827"/>
            <a:ext cx="504423" cy="48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5" y="6244478"/>
            <a:ext cx="542925" cy="43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793" y="6293007"/>
            <a:ext cx="6557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600" dirty="0">
                <a:solidFill>
                  <a:prstClr val="black"/>
                </a:solidFill>
                <a:latin typeface="Blackadder ITC" pitchFamily="82" charset="0"/>
                <a:cs typeface="Calibri" pitchFamily="34" charset="0"/>
              </a:rPr>
              <a:t>For more detailed instruction, any question, </a:t>
            </a:r>
            <a:r>
              <a:rPr lang="en-US" sz="1600" dirty="0" smtClean="0">
                <a:solidFill>
                  <a:prstClr val="black"/>
                </a:solidFill>
                <a:latin typeface="Blackadder ITC" pitchFamily="82" charset="0"/>
                <a:cs typeface="Calibri" pitchFamily="34" charset="0"/>
              </a:rPr>
              <a:t>cases </a:t>
            </a:r>
            <a:r>
              <a:rPr lang="en-US" sz="1600" dirty="0">
                <a:solidFill>
                  <a:prstClr val="black"/>
                </a:solidFill>
                <a:latin typeface="Blackadder ITC" pitchFamily="82" charset="0"/>
                <a:cs typeface="Calibri" pitchFamily="34" charset="0"/>
              </a:rPr>
              <a:t>need help please post to the group of session.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z="1400" smtClean="0"/>
              <a:pPr/>
              <a:t>1</a:t>
            </a:fld>
            <a:endParaRPr lang="en-US" sz="1400"/>
          </a:p>
        </p:txBody>
      </p:sp>
      <p:pic>
        <p:nvPicPr>
          <p:cNvPr id="4" name="Picture 3" descr="D:\Alzahraa Folder\LOGO\thumbnai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01" y="5460641"/>
            <a:ext cx="875764" cy="8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4"/>
          <p:cNvSpPr txBox="1">
            <a:spLocks/>
          </p:cNvSpPr>
          <p:nvPr/>
        </p:nvSpPr>
        <p:spPr>
          <a:xfrm>
            <a:off x="152400" y="0"/>
            <a:ext cx="3886200" cy="648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002060"/>
                </a:solidFill>
                <a:latin typeface="Berlin Sans FB Demi" panose="020E0802020502020306" pitchFamily="34" charset="0"/>
              </a:rPr>
              <a:t>University of </a:t>
            </a:r>
            <a:r>
              <a:rPr lang="en-US" sz="1400" dirty="0" err="1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Basrah</a:t>
            </a:r>
            <a:r>
              <a:rPr lang="en-US" sz="1400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                Al-</a:t>
            </a:r>
            <a:r>
              <a:rPr lang="en-US" sz="1400" dirty="0" err="1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zahraa</a:t>
            </a:r>
            <a:r>
              <a:rPr lang="en-US" sz="1400" dirty="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 medical </a:t>
            </a:r>
            <a:r>
              <a:rPr lang="en-US" sz="1400" dirty="0">
                <a:solidFill>
                  <a:srgbClr val="002060"/>
                </a:solidFill>
                <a:latin typeface="Berlin Sans FB Demi" panose="020E0802020502020306" pitchFamily="34" charset="0"/>
              </a:rPr>
              <a:t>college</a:t>
            </a:r>
          </a:p>
        </p:txBody>
      </p:sp>
      <p:sp>
        <p:nvSpPr>
          <p:cNvPr id="17" name="Subtitle 4"/>
          <p:cNvSpPr txBox="1">
            <a:spLocks/>
          </p:cNvSpPr>
          <p:nvPr/>
        </p:nvSpPr>
        <p:spPr>
          <a:xfrm>
            <a:off x="5105400" y="0"/>
            <a:ext cx="3886200" cy="704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Ministry of higher Education                                     and Scientific Research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125" y="5464969"/>
            <a:ext cx="5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 Atlas &amp; Text of Histology      6</a:t>
            </a:r>
            <a:r>
              <a:rPr lang="en-US" baseline="30000" dirty="0" smtClean="0"/>
              <a:t>th</a:t>
            </a:r>
            <a:r>
              <a:rPr lang="en-US" dirty="0" smtClean="0"/>
              <a:t>ed: 2014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9215"/>
      </p:ext>
    </p:extLst>
  </p:cSld>
  <p:clrMapOvr>
    <a:masterClrMapping/>
  </p:clrMapOvr>
  <p:transition advTm="1407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0" y="0"/>
            <a:ext cx="6639339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marR="0" indent="-3429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u="sng" kern="0" dirty="0" smtClean="0">
                <a:solidFill>
                  <a:srgbClr val="FF0000"/>
                </a:solidFill>
                <a:cs typeface="Arial" pitchFamily="34" charset="0"/>
              </a:rPr>
              <a:t>Cells of the blood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6"/>
            <a:ext cx="9144000" cy="57935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8535" y="6402943"/>
            <a:ext cx="4012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44444"/>
                </a:solidFill>
              </a:rPr>
              <a:t>© 2014 WebMD, LLC. All rights reserved</a:t>
            </a:r>
            <a:r>
              <a:rPr lang="en-US" dirty="0">
                <a:solidFill>
                  <a:srgbClr val="444444"/>
                </a:solidFill>
                <a:latin typeface="Roboto Condensed"/>
              </a:rPr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83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ctor\Desktop\Red+blood+cell+(R_B_C)+or+Eryth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735806"/>
            <a:ext cx="4429125" cy="565070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0023" y="784384"/>
            <a:ext cx="443769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 smtClean="0"/>
              <a:t>The mature human R.B.C is :</a:t>
            </a:r>
          </a:p>
          <a:p>
            <a:pPr indent="-18288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A circular, biconcave and non- nucleated cell.</a:t>
            </a:r>
          </a:p>
          <a:p>
            <a:pPr indent="-18288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Soft, flexible and readily be squeezed through narrow capillaries.</a:t>
            </a:r>
          </a:p>
          <a:p>
            <a:pPr indent="-18288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Internally composed of a framework which is built of many lipids and proteins, and gap within the framework is filled with haemoglobin.</a:t>
            </a:r>
          </a:p>
          <a:p>
            <a:pPr indent="-18288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Life span is about 120 days.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375" y="169664"/>
            <a:ext cx="6417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Red Blood Cell (R.B.C) or Erythrocyte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176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0022" y="784384"/>
            <a:ext cx="4666297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spcAft>
                <a:spcPts val="3000"/>
              </a:spcAft>
              <a:defRPr/>
            </a:pPr>
            <a:r>
              <a:rPr lang="en-GB" sz="2800" b="1" dirty="0" smtClean="0">
                <a:solidFill>
                  <a:srgbClr val="C00000"/>
                </a:solidFill>
              </a:rPr>
              <a:t>Function: </a:t>
            </a:r>
            <a:r>
              <a:rPr lang="en-GB" sz="2800" dirty="0" smtClean="0">
                <a:solidFill>
                  <a:srgbClr val="000000"/>
                </a:solidFill>
              </a:rPr>
              <a:t>carry oxygen from the lungs to all the tissues of the body, and to transport CO</a:t>
            </a:r>
            <a:r>
              <a:rPr lang="en-GB" sz="1050" dirty="0" smtClean="0">
                <a:solidFill>
                  <a:srgbClr val="000000"/>
                </a:solidFill>
              </a:rPr>
              <a:t>2  </a:t>
            </a:r>
            <a:r>
              <a:rPr lang="en-GB" sz="2800" dirty="0" smtClean="0">
                <a:solidFill>
                  <a:srgbClr val="000000"/>
                </a:solidFill>
              </a:rPr>
              <a:t>back to the lungs through haemoglobin. </a:t>
            </a:r>
          </a:p>
          <a:p>
            <a:pPr algn="just" defTabSz="914400">
              <a:defRPr/>
            </a:pPr>
            <a:r>
              <a:rPr lang="en-GB" sz="2800" dirty="0" smtClean="0">
                <a:solidFill>
                  <a:srgbClr val="000000"/>
                </a:solidFill>
              </a:rPr>
              <a:t>Red cell production is regulated by a feedback system which increases the production of </a:t>
            </a:r>
            <a:r>
              <a:rPr lang="en-GB" sz="2800" dirty="0" smtClean="0">
                <a:solidFill>
                  <a:srgbClr val="FF0000"/>
                </a:solidFill>
              </a:rPr>
              <a:t>erythropoietin</a:t>
            </a:r>
            <a:r>
              <a:rPr lang="en-GB" sz="2800" dirty="0" smtClean="0">
                <a:solidFill>
                  <a:srgbClr val="000000"/>
                </a:solidFill>
              </a:rPr>
              <a:t> from </a:t>
            </a:r>
            <a:r>
              <a:rPr lang="en-GB" sz="2800" dirty="0" err="1" smtClean="0">
                <a:solidFill>
                  <a:srgbClr val="000000"/>
                </a:solidFill>
              </a:rPr>
              <a:t>peritubular</a:t>
            </a:r>
            <a:r>
              <a:rPr lang="en-GB" sz="2800" dirty="0" smtClean="0">
                <a:solidFill>
                  <a:srgbClr val="000000"/>
                </a:solidFill>
              </a:rPr>
              <a:t> endothelial cells in the kidney, in response to hypoxia.      </a:t>
            </a:r>
            <a:endParaRPr lang="en-GB" sz="2800" u="sng" kern="0" dirty="0">
              <a:solidFill>
                <a:prstClr val="black"/>
              </a:solidFill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375" y="169664"/>
            <a:ext cx="6417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Red Blood Cell (R.B.C) or Erythrocyte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64" y="678656"/>
            <a:ext cx="3750468" cy="2593182"/>
          </a:xfrm>
          <a:prstGeom prst="rect">
            <a:avLst/>
          </a:prstGeom>
        </p:spPr>
      </p:pic>
      <p:pic>
        <p:nvPicPr>
          <p:cNvPr id="2050" name="Picture 2" descr="C:\Users\Doctor\Desktop\9160184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88" y="3236119"/>
            <a:ext cx="4014787" cy="315753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709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9375" y="169664"/>
            <a:ext cx="6417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Red Blood Cell (R.B.C) or Erythrocyte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0" y="858610"/>
            <a:ext cx="7893845" cy="510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587805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Normal red cells (erythrocytes) showing little variation in size and shape, an approximately round outline and a small area of central pallor in some of the cells. The small lilac-staining structures between the red cells </a:t>
            </a:r>
            <a:r>
              <a:rPr lang="en-GB" sz="1400" dirty="0" smtClean="0"/>
              <a:t>are platelets.</a:t>
            </a:r>
            <a:endParaRPr lang="en-GB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1125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65094"/>
            <a:ext cx="9144000" cy="390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08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5808" y="6492116"/>
            <a:ext cx="8139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Erythrocyte development</a:t>
            </a:r>
            <a:r>
              <a:rPr lang="en-US" sz="1200" i="1" dirty="0"/>
              <a:t> image (above) lifted from</a:t>
            </a:r>
            <a:r>
              <a:rPr lang="en-US" sz="1200" dirty="0"/>
              <a:t> </a:t>
            </a:r>
            <a:r>
              <a:rPr lang="en-US" sz="1200" b="1" i="1" u="sng" dirty="0" smtClean="0">
                <a:hlinkClick r:id="rId6"/>
              </a:rPr>
              <a:t>histonano.com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06" y="5965032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Erythropoiesis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7336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5" x="4973638" y="3857625"/>
          <p14:tracePt t="1311" x="4973638" y="3867150"/>
          <p14:tracePt t="1326" x="4973638" y="3875088"/>
          <p14:tracePt t="1342" x="4973638" y="3884613"/>
          <p14:tracePt t="1358" x="4919663" y="3911600"/>
          <p14:tracePt t="1373" x="4894263" y="3919538"/>
          <p14:tracePt t="1389" x="4840288" y="3946525"/>
          <p14:tracePt t="1405" x="4776788" y="3983038"/>
          <p14:tracePt t="1420" x="4687888" y="4044950"/>
          <p14:tracePt t="1436" x="4491038" y="4224338"/>
          <p14:tracePt t="1451" x="4367213" y="4340225"/>
          <p14:tracePt t="1467" x="4251325" y="4446588"/>
          <p14:tracePt t="1483" x="4116388" y="4562475"/>
          <p14:tracePt t="1500" x="3983038" y="4660900"/>
          <p14:tracePt t="1517" x="3875088" y="4751388"/>
          <p14:tracePt t="1533" x="3751263" y="4875213"/>
          <p14:tracePt t="1548" x="3724275" y="4902200"/>
          <p14:tracePt t="1564" x="3697288" y="4929188"/>
          <p14:tracePt t="1583" x="3697288" y="4956175"/>
          <p14:tracePt t="1598" x="3687763" y="4973638"/>
          <p14:tracePt t="1615" x="3660775" y="5054600"/>
          <p14:tracePt t="1631" x="3643313" y="5108575"/>
          <p14:tracePt t="1649" x="3643313" y="5160963"/>
          <p14:tracePt t="1665" x="3633788" y="5205413"/>
          <p14:tracePt t="1681" x="3633788" y="5259388"/>
          <p14:tracePt t="1699" x="3633788" y="5367338"/>
          <p14:tracePt t="1715" x="3633788" y="5419725"/>
          <p14:tracePt t="1731" x="3670300" y="5473700"/>
          <p14:tracePt t="1749" x="3751263" y="5643563"/>
          <p14:tracePt t="1766" x="3803650" y="5768975"/>
          <p14:tracePt t="1782" x="3990975" y="6010275"/>
          <p14:tracePt t="1800" x="4125913" y="6161088"/>
          <p14:tracePt t="1815" x="4259263" y="6323013"/>
          <p14:tracePt t="1833" x="4375150" y="6456363"/>
          <p14:tracePt t="1849" x="4491038" y="6589713"/>
          <p14:tracePt t="1865" x="4679950" y="6848475"/>
          <p14:tracePt t="1882" x="4732338" y="6848475"/>
          <p14:tracePt t="1900" x="4776788" y="6848475"/>
          <p14:tracePt t="1915" x="4795838" y="6848475"/>
          <p14:tracePt t="1932" x="4803775" y="6848475"/>
          <p14:tracePt t="1967" x="4795838" y="6848475"/>
          <p14:tracePt t="1983" x="4751388" y="6848475"/>
          <p14:tracePt t="2000" x="4679950" y="6848475"/>
          <p14:tracePt t="2018" x="4554538" y="6848475"/>
          <p14:tracePt t="2033" x="4125913" y="6848475"/>
          <p14:tracePt t="2049" x="3759200" y="6848475"/>
          <p14:tracePt t="2065" x="3160713" y="6848475"/>
          <p14:tracePt t="2084" x="2616200" y="6848475"/>
          <p14:tracePt t="2099" x="2071688" y="6848475"/>
          <p14:tracePt t="2984" x="839788" y="6251575"/>
          <p14:tracePt t="3001" x="973138" y="6072188"/>
          <p14:tracePt t="3016" x="1116013" y="5894388"/>
          <p14:tracePt t="3031" x="1347788" y="5715000"/>
          <p14:tracePt t="3046" x="1847850" y="5384800"/>
          <p14:tracePt t="3062" x="2081213" y="5259388"/>
          <p14:tracePt t="3078" x="2276475" y="5143500"/>
          <p14:tracePt t="3093" x="2500313" y="5037138"/>
          <p14:tracePt t="3111" x="2714625" y="4938713"/>
          <p14:tracePt t="3125" x="3125788" y="4840288"/>
          <p14:tracePt t="3140" x="3348038" y="4776788"/>
          <p14:tracePt t="3156" x="3544888" y="4741863"/>
          <p14:tracePt t="3171" x="3759200" y="4705350"/>
          <p14:tracePt t="3188" x="3973513" y="4625975"/>
          <p14:tracePt t="3203" x="4411663" y="4527550"/>
          <p14:tracePt t="3219" x="4625975" y="4483100"/>
          <p14:tracePt t="3235" x="4848225" y="4446588"/>
          <p14:tracePt t="3252" x="5018088" y="4411663"/>
          <p14:tracePt t="3270" x="5187950" y="4367213"/>
          <p14:tracePt t="3284" x="5411788" y="4330700"/>
          <p14:tracePt t="3301" x="5483225" y="4322763"/>
          <p14:tracePt t="3317" x="5572125" y="4286250"/>
          <p14:tracePt t="3335" x="5608638" y="4286250"/>
          <p14:tracePt t="3351" x="5634038" y="4276725"/>
          <p14:tracePt t="3368" x="5653088" y="4259263"/>
          <p14:tracePt t="3384" x="5661025" y="4259263"/>
          <p14:tracePt t="3875" x="5340350" y="4143375"/>
          <p14:tracePt t="3891" x="5089525" y="4062413"/>
          <p14:tracePt t="3906" x="4687888" y="3929063"/>
          <p14:tracePt t="3922" x="4259263" y="3822700"/>
          <p14:tracePt t="3938" x="3875088" y="3714750"/>
          <p14:tracePt t="3953" x="3214688" y="3598863"/>
          <p14:tracePt t="3969" x="3000375" y="3581400"/>
          <p14:tracePt t="3985" x="2857500" y="3562350"/>
          <p14:tracePt t="4001" x="2803525" y="3554413"/>
          <p14:tracePt t="4017" x="2751138" y="3554413"/>
          <p14:tracePt t="4063" x="2759075" y="3554413"/>
          <p14:tracePt t="4078" x="2776538" y="3554413"/>
          <p14:tracePt t="4094" x="2786063" y="3554413"/>
          <p14:tracePt t="4112" x="2795588" y="3554413"/>
          <p14:tracePt t="4126" x="2803525" y="3554413"/>
          <p14:tracePt t="4157" x="2813050" y="3562350"/>
          <p14:tracePt t="4172" x="2822575" y="3571875"/>
          <p14:tracePt t="4188" x="2847975" y="3598863"/>
          <p14:tracePt t="4204" x="2901950" y="3643313"/>
          <p14:tracePt t="4219" x="2955925" y="3687763"/>
          <p14:tracePt t="4235" x="3044825" y="3741738"/>
          <p14:tracePt t="4252" x="3143250" y="3795713"/>
          <p14:tracePt t="4266" x="3322638" y="3894138"/>
          <p14:tracePt t="4282" x="3490913" y="3946525"/>
          <p14:tracePt t="4298" x="4062413" y="4125913"/>
          <p14:tracePt t="4313" x="4367213" y="4241800"/>
          <p14:tracePt t="4329" x="4687888" y="4384675"/>
          <p14:tracePt t="4344" x="4956175" y="4491038"/>
          <p14:tracePt t="4362" x="5205413" y="4581525"/>
          <p14:tracePt t="4375" x="5643563" y="4759325"/>
          <p14:tracePt t="4391" x="5813425" y="4822825"/>
          <p14:tracePt t="4407" x="5946775" y="4894263"/>
          <p14:tracePt t="4422" x="6072188" y="4929188"/>
          <p14:tracePt t="4438" x="6153150" y="4956175"/>
          <p14:tracePt t="4454" x="6259513" y="4991100"/>
          <p14:tracePt t="4473" x="6357938" y="5010150"/>
          <p14:tracePt t="4488" x="6456363" y="5027613"/>
          <p14:tracePt t="4503" x="6670675" y="5027613"/>
          <p14:tracePt t="4519" x="6769100" y="5027613"/>
          <p14:tracePt t="4536" x="6894513" y="5027613"/>
          <p14:tracePt t="4553" x="6983413" y="5027613"/>
          <p14:tracePt t="4572" x="7108825" y="5027613"/>
          <p14:tracePt t="4586" x="7205663" y="5027613"/>
          <p14:tracePt t="4603" x="7277100" y="5027613"/>
          <p14:tracePt t="4619" x="7358063" y="5045075"/>
          <p14:tracePt t="4636" x="7412038" y="5054600"/>
          <p14:tracePt t="4653" x="7446963" y="5054600"/>
          <p14:tracePt t="4673" x="7554913" y="5099050"/>
          <p14:tracePt t="4703" x="7634288" y="5160963"/>
          <p14:tracePt t="4721" x="7688263" y="5205413"/>
          <p14:tracePt t="4739" x="7769225" y="5241925"/>
          <p14:tracePt t="4755" x="7974013" y="5286375"/>
          <p14:tracePt t="4770" x="8018463" y="5313363"/>
          <p14:tracePt t="4786" x="8018463" y="5340350"/>
          <p14:tracePt t="4805" x="8018463" y="5348288"/>
          <p14:tracePt t="4820" x="8018463" y="5357813"/>
          <p14:tracePt t="4836" x="8018463" y="5402263"/>
          <p14:tracePt t="4853" x="8018463" y="5411788"/>
          <p14:tracePt t="6202" x="7715250" y="5286375"/>
          <p14:tracePt t="6217" x="7562850" y="5232400"/>
          <p14:tracePt t="6233" x="7340600" y="5153025"/>
          <p14:tracePt t="6248" x="7081838" y="5000625"/>
          <p14:tracePt t="6263" x="6796088" y="4830763"/>
          <p14:tracePt t="6279" x="6134100" y="4303713"/>
          <p14:tracePt t="6295" x="5786438" y="4037013"/>
          <p14:tracePt t="6310" x="5419725" y="3732213"/>
          <p14:tracePt t="6326" x="5126038" y="3500438"/>
          <p14:tracePt t="6342" x="4822825" y="3276600"/>
          <p14:tracePt t="6357" x="4562475" y="3062288"/>
          <p14:tracePt t="6374" x="4017963" y="2687638"/>
          <p14:tracePt t="6390" x="3840163" y="2509838"/>
          <p14:tracePt t="6406" x="3660775" y="2384425"/>
          <p14:tracePt t="6423" x="3527425" y="2295525"/>
          <p14:tracePt t="6440" x="3394075" y="2197100"/>
          <p14:tracePt t="6456" x="3251200" y="2098675"/>
          <p14:tracePt t="6474" x="3205163" y="2071688"/>
          <p14:tracePt t="6489" x="3170238" y="2071688"/>
          <p14:tracePt t="6952" x="3089275" y="1866900"/>
          <p14:tracePt t="6967" x="3071813" y="1758950"/>
          <p14:tracePt t="6983" x="3054350" y="1687513"/>
          <p14:tracePt t="6998" x="3036888" y="1608138"/>
          <p14:tracePt t="7014" x="3036888" y="1554163"/>
          <p14:tracePt t="7029" x="3027363" y="1446213"/>
          <p14:tracePt t="7045" x="3027363" y="1411288"/>
          <p14:tracePt t="7061" x="3017838" y="1384300"/>
          <p14:tracePt t="7077" x="3017838" y="1374775"/>
          <p14:tracePt t="7092" x="3017838" y="1366838"/>
          <p14:tracePt t="7108" x="3017838" y="1357313"/>
          <p14:tracePt t="7125" x="3000375" y="1339850"/>
          <p14:tracePt t="7141" x="3000375" y="1330325"/>
          <p14:tracePt t="7157" x="2990850" y="1312863"/>
          <p14:tracePt t="7174" x="2990850" y="1285875"/>
          <p14:tracePt t="7190" x="2982913" y="1276350"/>
          <p14:tracePt t="7207" x="2965450" y="1241425"/>
          <p14:tracePt t="7223" x="2946400" y="1223963"/>
          <p14:tracePt t="7241" x="2919413" y="1196975"/>
          <p14:tracePt t="7257" x="2911475" y="1187450"/>
          <p14:tracePt t="7274" x="2874963" y="1152525"/>
          <p14:tracePt t="7290" x="2795588" y="1098550"/>
          <p14:tracePt t="7308" x="2741613" y="1054100"/>
          <p14:tracePt t="7324" x="2670175" y="1054100"/>
          <p14:tracePt t="7340" x="2608263" y="1027113"/>
          <p14:tracePt t="7357" x="2455863" y="990600"/>
          <p14:tracePt t="7376" x="2303463" y="990600"/>
          <p14:tracePt t="7390" x="2251075" y="982663"/>
          <p14:tracePt t="7407" x="2197100" y="965200"/>
          <p14:tracePt t="7427" x="2152650" y="965200"/>
          <p14:tracePt t="7440" x="2098675" y="965200"/>
          <p14:tracePt t="7457" x="2027238" y="965200"/>
          <p14:tracePt t="7474" x="2000250" y="965200"/>
          <p14:tracePt t="7492" x="1982788" y="965200"/>
          <p14:tracePt t="7507" x="1973263" y="965200"/>
          <p14:tracePt t="7524" x="1965325" y="965200"/>
          <p14:tracePt t="7609" x="1965325" y="990600"/>
          <p14:tracePt t="7625" x="1965325" y="1017588"/>
          <p14:tracePt t="7640" x="1973263" y="1044575"/>
          <p14:tracePt t="7655" x="2000250" y="1054100"/>
          <p14:tracePt t="7671" x="2017713" y="1081088"/>
          <p14:tracePt t="7692" x="2062163" y="1108075"/>
          <p14:tracePt t="7702" x="2152650" y="1133475"/>
          <p14:tracePt t="7718" x="2224088" y="1133475"/>
          <p14:tracePt t="7733" x="2276475" y="1133475"/>
          <p14:tracePt t="7749" x="2322513" y="1133475"/>
          <p14:tracePt t="7766" x="2357438" y="1133475"/>
          <p14:tracePt t="7780" x="2393950" y="1133475"/>
          <p14:tracePt t="7796" x="2473325" y="1081088"/>
          <p14:tracePt t="7811" x="2500313" y="1054100"/>
          <p14:tracePt t="7827" x="2527300" y="1027113"/>
          <p14:tracePt t="7843" x="2554288" y="1000125"/>
          <p14:tracePt t="7859" x="2562225" y="990600"/>
          <p14:tracePt t="7878" x="2571750" y="955675"/>
          <p14:tracePt t="7891" x="2589213" y="938213"/>
          <p14:tracePt t="7908" x="2589213" y="911225"/>
          <p14:tracePt t="7927" x="2589213" y="893763"/>
          <p14:tracePt t="7941" x="2589213" y="847725"/>
          <p14:tracePt t="7958" x="2544763" y="785813"/>
          <p14:tracePt t="7975" x="2517775" y="758825"/>
          <p14:tracePt t="7994" x="2473325" y="731838"/>
          <p14:tracePt t="8008" x="2438400" y="723900"/>
          <p14:tracePt t="8025" x="2384425" y="696913"/>
          <p14:tracePt t="8041" x="2339975" y="679450"/>
          <p14:tracePt t="8059" x="2232025" y="669925"/>
          <p14:tracePt t="8075" x="2160588" y="669925"/>
          <p14:tracePt t="8092" x="2036763" y="669925"/>
          <p14:tracePt t="8109" x="1982788" y="669925"/>
          <p14:tracePt t="8126" x="1884363" y="696913"/>
          <p14:tracePt t="8144" x="1866900" y="714375"/>
          <p14:tracePt t="8158" x="1839913" y="723900"/>
          <p14:tracePt t="8176" x="1839913" y="731838"/>
          <p14:tracePt t="8193" x="1830388" y="741363"/>
          <p14:tracePt t="8208" x="1830388" y="750888"/>
          <p14:tracePt t="8225" x="1830388" y="758825"/>
          <p14:tracePt t="8244" x="1830388" y="776288"/>
          <p14:tracePt t="8258" x="1830388" y="795338"/>
          <p14:tracePt t="8968" x="1758950" y="633413"/>
          <p14:tracePt t="8984" x="1741488" y="581025"/>
          <p14:tracePt t="9000" x="1741488" y="527050"/>
          <p14:tracePt t="9015" x="1741488" y="428625"/>
          <p14:tracePt t="9032" x="1741488" y="339725"/>
          <p14:tracePt t="9047" x="1731963" y="142875"/>
          <p14:tracePt t="9062" x="1714500" y="36513"/>
          <p14:tracePt t="9078" x="1697038" y="0"/>
          <p14:tracePt t="9094" x="1687513" y="0"/>
          <p14:tracePt t="9109" x="1660525" y="0"/>
          <p14:tracePt t="9127" x="1608138" y="0"/>
          <p14:tracePt t="9141" x="1571625" y="0"/>
          <p14:tracePt t="9156" x="1536700" y="17463"/>
          <p14:tracePt t="9172" x="1473200" y="44450"/>
          <p14:tracePt t="9187" x="1393825" y="80963"/>
          <p14:tracePt t="9204" x="1312863" y="125413"/>
          <p14:tracePt t="9219" x="1204913" y="241300"/>
          <p14:tracePt t="9234" x="1179513" y="258763"/>
          <p14:tracePt t="9250" x="1152525" y="276225"/>
          <p14:tracePt t="9266" x="1143000" y="285750"/>
          <p14:tracePt t="9282" x="1133475" y="285750"/>
          <p14:tracePt t="9297" x="1125538" y="322263"/>
          <p14:tracePt t="9313" x="1116013" y="330200"/>
          <p14:tracePt t="9328" x="1098550" y="347663"/>
          <p14:tracePt t="9345" x="1098550" y="374650"/>
          <p14:tracePt t="9362" x="1098550" y="393700"/>
          <p14:tracePt t="9379" x="1089025" y="438150"/>
          <p14:tracePt t="9393" x="1071563" y="500063"/>
          <p14:tracePt t="9410" x="1071563" y="517525"/>
          <p14:tracePt t="9429" x="1071563" y="544513"/>
          <p14:tracePt t="9444" x="1071563" y="561975"/>
          <p14:tracePt t="9460" x="1071563" y="588963"/>
          <p14:tracePt t="9477" x="1071563" y="625475"/>
          <p14:tracePt t="9495" x="1071563" y="642938"/>
          <p14:tracePt t="9510" x="1071563" y="669925"/>
          <p14:tracePt t="9527" x="1071563" y="679450"/>
          <p14:tracePt t="9547" x="1081088" y="696913"/>
          <p14:tracePt t="9563" x="1089025" y="704850"/>
          <p14:tracePt t="9578" x="1098550" y="714375"/>
          <p14:tracePt t="9596" x="1108075" y="714375"/>
          <p14:tracePt t="9612" x="1133475" y="731838"/>
          <p14:tracePt t="9629" x="1179513" y="750888"/>
          <p14:tracePt t="9645" x="1214438" y="768350"/>
          <p14:tracePt t="9660" x="1258888" y="776288"/>
          <p14:tracePt t="9678" x="1295400" y="795338"/>
          <p14:tracePt t="9696" x="1347788" y="803275"/>
          <p14:tracePt t="9711" x="1401763" y="822325"/>
          <p14:tracePt t="9727" x="1500188" y="847725"/>
          <p14:tracePt t="9746" x="1554163" y="857250"/>
          <p14:tracePt t="9761" x="1581150" y="857250"/>
          <p14:tracePt t="9777" x="1616075" y="874713"/>
          <p14:tracePt t="9795" x="1643063" y="884238"/>
          <p14:tracePt t="9812" x="1670050" y="893763"/>
          <p14:tracePt t="9828" x="1670050" y="901700"/>
          <p14:tracePt t="9845" x="1670050" y="919163"/>
          <p14:tracePt t="9862" x="1670050" y="928688"/>
          <p14:tracePt t="11267" x="1785938" y="955675"/>
          <p14:tracePt t="11283" x="1822450" y="955675"/>
          <p14:tracePt t="11298" x="1866900" y="955675"/>
          <p14:tracePt t="11315" x="1973263" y="955675"/>
          <p14:tracePt t="11330" x="2044700" y="955675"/>
          <p14:tracePt t="11347" x="2098675" y="955675"/>
          <p14:tracePt t="11361" x="2152650" y="955675"/>
          <p14:tracePt t="11380" x="2205038" y="955675"/>
          <p14:tracePt t="11392" x="2251075" y="955675"/>
          <p14:tracePt t="11408" x="2268538" y="955675"/>
          <p14:tracePt t="11424" x="2276475" y="955675"/>
          <p14:tracePt t="11456" x="2295525" y="955675"/>
          <p14:tracePt t="11470" x="2295525" y="973138"/>
          <p14:tracePt t="11486" x="2295525" y="982663"/>
          <p14:tracePt t="11502" x="2295525" y="1000125"/>
          <p14:tracePt t="11517" x="2295525" y="1017588"/>
          <p14:tracePt t="11533" x="2295525" y="1027113"/>
          <p14:tracePt t="11564" x="2286000" y="1044575"/>
          <p14:tracePt t="11580" x="2276475" y="1062038"/>
          <p14:tracePt t="11597" x="2259013" y="1071563"/>
          <p14:tracePt t="11611" x="2214563" y="1081088"/>
          <p14:tracePt t="11628" x="2179638" y="1108075"/>
          <p14:tracePt t="11643" x="2036763" y="1204913"/>
          <p14:tracePt t="11659" x="1955800" y="1231900"/>
          <p14:tracePt t="11674" x="1893888" y="1285875"/>
          <p14:tracePt t="11690" x="1830388" y="1347788"/>
          <p14:tracePt t="11706" x="1785938" y="1393825"/>
          <p14:tracePt t="11720" x="1751013" y="1455738"/>
          <p14:tracePt t="11736" x="1731963" y="1490663"/>
          <p14:tracePt t="11752" x="1724025" y="1517650"/>
          <p14:tracePt t="11767" x="1724025" y="1554163"/>
          <p14:tracePt t="11783" x="1724025" y="1589088"/>
          <p14:tracePt t="11800" x="1724025" y="1714500"/>
          <p14:tracePt t="12471" x="1768475" y="1581150"/>
          <p14:tracePt t="12487" x="1866900" y="1455738"/>
          <p14:tracePt t="12502" x="1911350" y="1393825"/>
          <p14:tracePt t="12518" x="1973263" y="1330325"/>
          <p14:tracePt t="12534" x="2000250" y="1285875"/>
          <p14:tracePt t="12550" x="2027238" y="1250950"/>
          <p14:tracePt t="12566" x="2054225" y="1223963"/>
          <p14:tracePt t="12581" x="2062163" y="1196975"/>
          <p14:tracePt t="12612" x="2071688" y="1196975"/>
          <p14:tracePt t="12737" x="2071688" y="1204913"/>
          <p14:tracePt t="12768" x="2071688" y="1223963"/>
          <p14:tracePt t="12784" x="2062163" y="1231900"/>
          <p14:tracePt t="12800" x="2036763" y="1258888"/>
          <p14:tracePt t="12818" x="1990725" y="1303338"/>
          <p14:tracePt t="12832" x="1893888" y="1393825"/>
          <p14:tracePt t="12848" x="1830388" y="1438275"/>
          <p14:tracePt t="12862" x="1768475" y="1500188"/>
          <p14:tracePt t="12878" x="1724025" y="1544638"/>
          <p14:tracePt t="12893" x="1633538" y="1633538"/>
          <p14:tracePt t="12909" x="1608138" y="1687513"/>
          <p14:tracePt t="12925" x="1598613" y="1714500"/>
          <p14:tracePt t="12940" x="1581150" y="1751013"/>
          <p14:tracePt t="12956" x="1571625" y="1795463"/>
          <p14:tracePt t="12972" x="1571625" y="1812925"/>
          <p14:tracePt t="12987" x="1554163" y="1857375"/>
          <p14:tracePt t="13003" x="1554163" y="1901825"/>
          <p14:tracePt t="13018" x="1554163" y="1919288"/>
          <p14:tracePt t="13034" x="1554163" y="1946275"/>
          <p14:tracePt t="13051" x="1554163" y="1965325"/>
          <p14:tracePt t="13068" x="1544638" y="2000250"/>
          <p14:tracePt t="13085" x="1544638" y="2009775"/>
          <p14:tracePt t="13099" x="1544638" y="2036763"/>
          <p14:tracePt t="13660" x="1374775" y="2036763"/>
          <p14:tracePt t="13675" x="1322388" y="2044700"/>
          <p14:tracePt t="13691" x="1241425" y="2062163"/>
          <p14:tracePt t="13708" x="1204913" y="2089150"/>
          <p14:tracePt t="13723" x="1169988" y="2116138"/>
          <p14:tracePt t="13739" x="1116013" y="2152650"/>
          <p14:tracePt t="13753" x="1089025" y="2152650"/>
          <p14:tracePt t="13769" x="1081088" y="2179638"/>
          <p14:tracePt t="13785" x="1081088" y="2187575"/>
          <p14:tracePt t="13803" x="1071563" y="2187575"/>
          <p14:tracePt t="13821" x="1044575" y="2205038"/>
          <p14:tracePt t="13834" x="1036638" y="2214563"/>
          <p14:tracePt t="13850" x="1036638" y="2241550"/>
          <p14:tracePt t="13870" x="1027113" y="2251075"/>
          <p14:tracePt t="13884" x="1017588" y="2259013"/>
          <p14:tracePt t="13900" x="1017588" y="2268538"/>
          <p14:tracePt t="13918" x="1017588" y="2276475"/>
          <p14:tracePt t="13941" x="1017588" y="2286000"/>
          <p14:tracePt t="13989" x="1017588" y="2312988"/>
          <p14:tracePt t="14019" x="1017588" y="2322513"/>
          <p14:tracePt t="14051" x="1017588" y="2330450"/>
          <p14:tracePt t="14082" x="1027113" y="2347913"/>
          <p14:tracePt t="14098" x="1036638" y="2357438"/>
          <p14:tracePt t="14129" x="1054100" y="2366963"/>
          <p14:tracePt t="14144" x="1054100" y="2384425"/>
          <p14:tracePt t="14160" x="1054100" y="2411413"/>
          <p14:tracePt t="14175" x="1054100" y="2419350"/>
          <p14:tracePt t="14191" x="1054100" y="2428875"/>
          <p14:tracePt t="14207" x="1054100" y="2455863"/>
          <p14:tracePt t="14223" x="1054100" y="2465388"/>
          <p14:tracePt t="14239" x="1054100" y="2500313"/>
          <p14:tracePt t="14254" x="1044575" y="2517775"/>
          <p14:tracePt t="14269" x="1044575" y="2544763"/>
          <p14:tracePt t="14286" x="1036638" y="2554288"/>
          <p14:tracePt t="14306" x="1036638" y="2571750"/>
          <p14:tracePt t="14321" x="1027113" y="2608263"/>
          <p14:tracePt t="14334" x="1027113" y="2625725"/>
          <p14:tracePt t="14351" x="1017588" y="2633663"/>
          <p14:tracePt t="14370" x="1017588" y="2652713"/>
          <p14:tracePt t="14385" x="1017588" y="2660650"/>
          <p14:tracePt t="14401" x="1017588" y="2670175"/>
          <p14:tracePt t="14419" x="1009650" y="2679700"/>
          <p14:tracePt t="14436" x="1009650" y="2687638"/>
          <p14:tracePt t="14451" x="1009650" y="2697163"/>
          <p14:tracePt t="14468" x="1009650" y="2705100"/>
          <p14:tracePt t="14485" x="1000125" y="2705100"/>
          <p14:tracePt t="14973" x="1000125" y="2786063"/>
          <p14:tracePt t="14989" x="1000125" y="2874963"/>
          <p14:tracePt t="15004" x="1000125" y="2928938"/>
          <p14:tracePt t="15020" x="1000125" y="2982913"/>
          <p14:tracePt t="15036" x="1000125" y="3027363"/>
          <p14:tracePt t="15052" x="1000125" y="3081338"/>
          <p14:tracePt t="15070" x="1000125" y="3098800"/>
          <p14:tracePt t="15082" x="1000125" y="3152775"/>
          <p14:tracePt t="15099" x="1000125" y="3170238"/>
          <p14:tracePt t="15114" x="1000125" y="3197225"/>
          <p14:tracePt t="15129" x="1000125" y="3214688"/>
          <p14:tracePt t="15145" x="1000125" y="3241675"/>
          <p14:tracePt t="15161" x="1009650" y="3276600"/>
          <p14:tracePt t="15176" x="1027113" y="3313113"/>
          <p14:tracePt t="15192" x="1027113" y="3330575"/>
          <p14:tracePt t="15208" x="1036638" y="3357563"/>
          <p14:tracePt t="15223" x="1036638" y="3384550"/>
          <p14:tracePt t="15240" x="1044575" y="3446463"/>
          <p14:tracePt t="15256" x="1044575" y="3465513"/>
          <p14:tracePt t="15271" x="1062038" y="3509963"/>
          <p14:tracePt t="15287" x="1062038" y="3527425"/>
          <p14:tracePt t="15304" x="1062038" y="3554413"/>
          <p14:tracePt t="15321" x="1071563" y="3589338"/>
          <p14:tracePt t="15336" x="1071563" y="3616325"/>
          <p14:tracePt t="15353" x="1071563" y="3670300"/>
          <p14:tracePt t="15371" x="1071563" y="3714750"/>
          <p14:tracePt t="15387" x="1071563" y="3759200"/>
          <p14:tracePt t="15403" x="1071563" y="3795713"/>
          <p14:tracePt t="15420" x="1071563" y="3822700"/>
          <p14:tracePt t="15439" x="1071563" y="3840163"/>
          <p14:tracePt t="15453" x="1071563" y="3884613"/>
          <p14:tracePt t="15470" x="1054100" y="3956050"/>
          <p14:tracePt t="15486" x="1044575" y="4000500"/>
          <p14:tracePt t="15505" x="1036638" y="4017963"/>
          <p14:tracePt t="15521" x="1036638" y="4062413"/>
          <p14:tracePt t="15536" x="1017588" y="4098925"/>
          <p14:tracePt t="16277" x="1160463" y="4098925"/>
          <p14:tracePt t="16292" x="1196975" y="4098925"/>
          <p14:tracePt t="16308" x="1241425" y="4098925"/>
          <p14:tracePt t="16324" x="1268413" y="4098925"/>
          <p14:tracePt t="16339" x="1285875" y="4098925"/>
          <p14:tracePt t="16355" x="1312863" y="4098925"/>
          <p14:tracePt t="16371" x="1330325" y="4098925"/>
          <p14:tracePt t="16387" x="1366838" y="4098925"/>
          <p14:tracePt t="16402" x="1401763" y="4098925"/>
          <p14:tracePt t="16417" x="1428750" y="4098925"/>
          <p14:tracePt t="16433" x="1446213" y="4098925"/>
          <p14:tracePt t="16449" x="1490663" y="4081463"/>
          <p14:tracePt t="16464" x="1536700" y="4081463"/>
          <p14:tracePt t="16480" x="1571625" y="4081463"/>
          <p14:tracePt t="16496" x="1581150" y="4081463"/>
          <p14:tracePt t="16511" x="1608138" y="4081463"/>
          <p14:tracePt t="16527" x="1616075" y="4081463"/>
          <p14:tracePt t="16543" x="1625600" y="4081463"/>
          <p14:tracePt t="16559" x="1643063" y="4081463"/>
          <p14:tracePt t="16637" x="1652588" y="4081463"/>
          <p14:tracePt t="16668" x="1670050" y="4081463"/>
          <p14:tracePt t="16684" x="1670050" y="4098925"/>
          <p14:tracePt t="16701" x="1679575" y="4116388"/>
          <p14:tracePt t="16714" x="1687513" y="4152900"/>
          <p14:tracePt t="16730" x="1687513" y="4170363"/>
          <p14:tracePt t="16746" x="1697038" y="4197350"/>
          <p14:tracePt t="16761" x="1714500" y="4232275"/>
          <p14:tracePt t="16777" x="1714500" y="4276725"/>
          <p14:tracePt t="16793" x="1724025" y="4313238"/>
          <p14:tracePt t="16809" x="1741488" y="4419600"/>
          <p14:tracePt t="16825" x="1741488" y="4456113"/>
          <p14:tracePt t="16842" x="1751013" y="4500563"/>
          <p14:tracePt t="16857" x="1751013" y="4537075"/>
          <p14:tracePt t="16874" x="1768475" y="4562475"/>
          <p14:tracePt t="16890" x="1776413" y="4608513"/>
          <p14:tracePt t="16905" x="1785938" y="4616450"/>
          <p14:tracePt t="16922" x="1795463" y="4625975"/>
          <p14:tracePt t="16940" x="1803400" y="4643438"/>
          <p14:tracePt t="16956" x="1830388" y="4660900"/>
          <p14:tracePt t="16972" x="1839913" y="4670425"/>
          <p14:tracePt t="16990" x="1874838" y="4724400"/>
          <p14:tracePt t="17007" x="1901825" y="4741863"/>
          <p14:tracePt t="17022" x="1928813" y="4759325"/>
          <p14:tracePt t="17039" x="1938338" y="4768850"/>
          <p14:tracePt t="17056" x="1946275" y="4776788"/>
          <p14:tracePt t="17072" x="1965325" y="4786313"/>
          <p14:tracePt t="17089" x="1990725" y="4822825"/>
          <p14:tracePt t="17450" x="2017713" y="4724400"/>
          <p14:tracePt t="17465" x="2044700" y="4724400"/>
          <p14:tracePt t="17481" x="2152650" y="4705350"/>
          <p14:tracePt t="17496" x="2187575" y="4705350"/>
          <p14:tracePt t="17512" x="2232025" y="4705350"/>
          <p14:tracePt t="17527" x="2251075" y="4705350"/>
          <p14:tracePt t="17544" x="2276475" y="4705350"/>
          <p14:tracePt t="17560" x="2312988" y="4705350"/>
          <p14:tracePt t="17576" x="2330450" y="4724400"/>
          <p14:tracePt t="17591" x="2357438" y="4732338"/>
          <p14:tracePt t="17607" x="2366963" y="4732338"/>
          <p14:tracePt t="17627" x="2401888" y="4741863"/>
          <p14:tracePt t="17641" x="2446338" y="4759325"/>
          <p14:tracePt t="17656" x="2490788" y="4768850"/>
          <p14:tracePt t="17674" x="2527300" y="4768850"/>
          <p14:tracePt t="17691" x="2562225" y="4786313"/>
          <p14:tracePt t="17706" x="2608263" y="4786313"/>
          <p14:tracePt t="17723" x="2643188" y="4795838"/>
          <p14:tracePt t="17740" x="2724150" y="4813300"/>
          <p14:tracePt t="17758" x="2759075" y="4813300"/>
          <p14:tracePt t="17773" x="2795588" y="4822825"/>
          <p14:tracePt t="17791" x="2847975" y="4822825"/>
          <p14:tracePt t="17807" x="2874963" y="4822825"/>
          <p14:tracePt t="17824" x="2946400" y="4822825"/>
          <p14:tracePt t="17840" x="2965450" y="4822825"/>
          <p14:tracePt t="17857" x="2990850" y="4822825"/>
          <p14:tracePt t="17875" x="3009900" y="4822825"/>
          <p14:tracePt t="17892" x="3036888" y="4822825"/>
          <p14:tracePt t="18247" x="3125788" y="4813300"/>
          <p14:tracePt t="18262" x="3179763" y="4813300"/>
          <p14:tracePt t="18279" x="3232150" y="4813300"/>
          <p14:tracePt t="18294" x="3286125" y="4813300"/>
          <p14:tracePt t="18309" x="3402013" y="4848225"/>
          <p14:tracePt t="18325" x="3455988" y="4867275"/>
          <p14:tracePt t="18341" x="3500438" y="4875213"/>
          <p14:tracePt t="18357" x="3536950" y="4902200"/>
          <p14:tracePt t="18373" x="3571875" y="4902200"/>
          <p14:tracePt t="18389" x="3598863" y="4919663"/>
          <p14:tracePt t="18403" x="3652838" y="4938713"/>
          <p14:tracePt t="18419" x="3660775" y="4946650"/>
          <p14:tracePt t="18435" x="3679825" y="4965700"/>
          <p14:tracePt t="18450" x="3705225" y="4973638"/>
          <p14:tracePt t="18467" x="3714750" y="4983163"/>
          <p14:tracePt t="18482" x="3768725" y="5018088"/>
          <p14:tracePt t="18497" x="3786188" y="5037138"/>
          <p14:tracePt t="18513" x="3813175" y="5062538"/>
          <p14:tracePt t="18528" x="3840163" y="5072063"/>
          <p14:tracePt t="18544" x="3875088" y="5081588"/>
          <p14:tracePt t="18561" x="3911600" y="5116513"/>
          <p14:tracePt t="18576" x="3929063" y="5143500"/>
          <p14:tracePt t="18904" x="4089400" y="5143500"/>
          <p14:tracePt t="18919" x="4187825" y="5143500"/>
          <p14:tracePt t="18935" x="4268788" y="5160963"/>
          <p14:tracePt t="18951" x="4411663" y="5180013"/>
          <p14:tracePt t="18967" x="4537075" y="5197475"/>
          <p14:tracePt t="18983" x="4732338" y="5214938"/>
          <p14:tracePt t="18997" x="4786313" y="5214938"/>
          <p14:tracePt t="19013" x="4840288" y="5224463"/>
          <p14:tracePt t="19029" x="4894263" y="5224463"/>
          <p14:tracePt t="19045" x="4919663" y="5241925"/>
          <p14:tracePt t="19062" x="4956175" y="5241925"/>
          <p14:tracePt t="19077" x="5018088" y="5251450"/>
          <p14:tracePt t="19093" x="5045075" y="5251450"/>
          <p14:tracePt t="19109" x="5081588" y="5251450"/>
          <p14:tracePt t="19127" x="5108575" y="5268913"/>
          <p14:tracePt t="19143" x="5143500" y="5268913"/>
          <p14:tracePt t="19159" x="5205413" y="5276850"/>
          <p14:tracePt t="19175" x="5241925" y="5286375"/>
          <p14:tracePt t="19194" x="5268913" y="5303838"/>
          <p14:tracePt t="19209" x="5295900" y="5303838"/>
          <p14:tracePt t="19225" x="5303838" y="5313363"/>
          <p14:tracePt t="19244" x="5313363" y="5313363"/>
          <p14:tracePt t="19260" x="5313363" y="5322888"/>
          <p14:tracePt t="19295" x="5313363" y="5330825"/>
          <p14:tracePt t="19311" x="5322888" y="5340350"/>
          <p14:tracePt t="19327" x="5322888" y="5384800"/>
          <p14:tracePt t="19342" x="5340350" y="5411788"/>
          <p14:tracePt t="19357" x="5340350" y="5419725"/>
          <p14:tracePt t="19373" x="5340350" y="5429250"/>
          <p14:tracePt t="19389" x="5340350" y="5438775"/>
          <p14:tracePt t="19405" x="5340350" y="5465763"/>
          <p14:tracePt t="19420" x="5340350" y="5473700"/>
          <p14:tracePt t="19435" x="5340350" y="5483225"/>
          <p14:tracePt t="19451" x="5340350" y="5491163"/>
          <p14:tracePt t="19467" x="5340350" y="5500688"/>
          <p14:tracePt t="19483" x="5330825" y="5545138"/>
          <p14:tracePt t="19498" x="5330825" y="5562600"/>
          <p14:tracePt t="19513" x="5322888" y="5572125"/>
          <p14:tracePt t="19529" x="5322888" y="5589588"/>
          <p14:tracePt t="19545" x="5313363" y="5599113"/>
          <p14:tracePt t="19562" x="5303838" y="5608638"/>
          <p14:tracePt t="19576" x="5295900" y="5626100"/>
          <p14:tracePt t="19593" x="5276850" y="5634038"/>
          <p14:tracePt t="19610" x="5268913" y="5643563"/>
          <p14:tracePt t="19627" x="5251450" y="5661025"/>
          <p14:tracePt t="19644" x="5241925" y="5670550"/>
          <p14:tracePt t="19659" x="5214938" y="5680075"/>
          <p14:tracePt t="19677" x="5197475" y="5680075"/>
          <p14:tracePt t="19710" x="5180013" y="5680075"/>
          <p14:tracePt t="19726" x="5170488" y="5680075"/>
          <p14:tracePt t="19743" x="5153025" y="5661025"/>
          <p14:tracePt t="19761" x="5133975" y="5634038"/>
          <p14:tracePt t="19776" x="5089525" y="5572125"/>
          <p14:tracePt t="19793" x="4983163" y="5483225"/>
          <p14:tracePt t="19810" x="4938713" y="5446713"/>
          <p14:tracePt t="19827" x="4884738" y="5411788"/>
          <p14:tracePt t="19844" x="4830763" y="5402263"/>
          <p14:tracePt t="19860" x="4768850" y="5384800"/>
          <p14:tracePt t="19878" x="4625975" y="5384800"/>
          <p14:tracePt t="19894" x="4572000" y="5375275"/>
          <p14:tracePt t="19910" x="4510088" y="5375275"/>
          <p14:tracePt t="19928" x="4500563" y="5375275"/>
          <p14:tracePt t="19990" x="4500563" y="5394325"/>
          <p14:tracePt t="20005" x="4500563" y="5402263"/>
          <p14:tracePt t="20023" x="4500563" y="5429250"/>
          <p14:tracePt t="20036" x="4537075" y="5473700"/>
          <p14:tracePt t="20052" x="4562475" y="5500688"/>
          <p14:tracePt t="20068" x="4608513" y="5527675"/>
          <p14:tracePt t="20083" x="4643438" y="5554663"/>
          <p14:tracePt t="20099" x="4687888" y="5581650"/>
          <p14:tracePt t="20114" x="4759325" y="5599113"/>
          <p14:tracePt t="20130" x="4803775" y="5608638"/>
          <p14:tracePt t="20146" x="4822825" y="5608638"/>
          <p14:tracePt t="20162" x="4857750" y="5608638"/>
          <p14:tracePt t="20178" x="4902200" y="5608638"/>
          <p14:tracePt t="20197" x="4919663" y="5608638"/>
          <p14:tracePt t="20210" x="5018088" y="5608638"/>
          <p14:tracePt t="20227" x="5054600" y="5589588"/>
          <p14:tracePt t="20245" x="5081588" y="5562600"/>
          <p14:tracePt t="20262" x="5116513" y="5554663"/>
          <p14:tracePt t="20277" x="5143500" y="5527675"/>
          <p14:tracePt t="20295" x="5197475" y="5473700"/>
          <p14:tracePt t="20313" x="5205413" y="5456238"/>
          <p14:tracePt t="20327" x="5224463" y="5429250"/>
          <p14:tracePt t="20344" x="5232400" y="5402263"/>
          <p14:tracePt t="20361" x="5232400" y="5384800"/>
          <p14:tracePt t="20379" x="5241925" y="5330825"/>
          <p14:tracePt t="20395" x="5241925" y="5286375"/>
          <p14:tracePt t="20411" x="5241925" y="5268913"/>
          <p14:tracePt t="20428" x="5241925" y="5224463"/>
          <p14:tracePt t="20447" x="5241925" y="5205413"/>
          <p14:tracePt t="20461" x="5224463" y="5143500"/>
          <p14:tracePt t="20478" x="5205413" y="5116513"/>
          <p14:tracePt t="20494" x="5180013" y="5089525"/>
          <p14:tracePt t="20512" x="5133975" y="5062538"/>
          <p14:tracePt t="20528" x="5116513" y="5054600"/>
          <p14:tracePt t="20544" x="5000625" y="4991100"/>
          <p14:tracePt t="20563" x="4919663" y="4991100"/>
          <p14:tracePt t="20578" x="4822825" y="4991100"/>
          <p14:tracePt t="20594" x="4751388" y="4991100"/>
          <p14:tracePt t="20611" x="4679950" y="4991100"/>
          <p14:tracePt t="20629" x="4581525" y="5000625"/>
          <p14:tracePt t="20646" x="4322763" y="5045075"/>
          <p14:tracePt t="20661" x="4286250" y="5062538"/>
          <p14:tracePt t="20678" x="4241800" y="5072063"/>
          <p14:tracePt t="20699" x="4224338" y="5072063"/>
          <p14:tracePt t="20711" x="4214813" y="5099050"/>
          <p14:tracePt t="20728" x="4214813" y="5116513"/>
          <p14:tracePt t="20745" x="4197350" y="5143500"/>
          <p14:tracePt t="20763" x="4197350" y="5180013"/>
          <p14:tracePt t="20778" x="4187825" y="5214938"/>
          <p14:tracePt t="20795" x="4143375" y="5313363"/>
          <p14:tracePt t="20813" x="4133850" y="5367338"/>
          <p14:tracePt t="20828" x="4133850" y="5419725"/>
          <p14:tracePt t="20845" x="4116388" y="5473700"/>
          <p14:tracePt t="20862" x="4116388" y="5518150"/>
          <p14:tracePt t="20879" x="4116388" y="5537200"/>
          <p14:tracePt t="20895" x="4116388" y="5599113"/>
          <p14:tracePt t="20912" x="4133850" y="5634038"/>
          <p14:tracePt t="20930" x="4143375" y="5643563"/>
          <p14:tracePt t="20946" x="4179888" y="5643563"/>
          <p14:tracePt t="20962" x="4268788" y="5643563"/>
          <p14:tracePt t="20979" x="4340225" y="5643563"/>
          <p14:tracePt t="20995" x="4411663" y="5643563"/>
          <p14:tracePt t="21013" x="4491038" y="5643563"/>
          <p14:tracePt t="21028" x="4562475" y="5643563"/>
          <p14:tracePt t="21045" x="4670425" y="5643563"/>
          <p14:tracePt t="21064" x="4724400" y="5643563"/>
          <p14:tracePt t="21079" x="4759325" y="5626100"/>
          <p14:tracePt t="21095" x="4786313" y="5626100"/>
          <p14:tracePt t="21112" x="4822825" y="5626100"/>
          <p14:tracePt t="21130" x="4875213" y="5616575"/>
          <p14:tracePt t="21146" x="4902200" y="5608638"/>
          <p14:tracePt t="21162" x="4911725" y="5581650"/>
          <p14:tracePt t="21179" x="4929188" y="5554663"/>
          <p14:tracePt t="21198" x="4938713" y="5527675"/>
          <p14:tracePt t="21212" x="4946650" y="5483225"/>
          <p14:tracePt t="21229" x="4965700" y="5446713"/>
          <p14:tracePt t="21246" x="4965700" y="5402263"/>
          <p14:tracePt t="21264" x="4965700" y="5367338"/>
          <p14:tracePt t="21279" x="4965700" y="5330825"/>
          <p14:tracePt t="21295" x="4965700" y="5268913"/>
          <p14:tracePt t="21312" x="4965700" y="5251450"/>
          <p14:tracePt t="21329" x="4956175" y="5224463"/>
          <p14:tracePt t="21345" x="4956175" y="5197475"/>
          <p14:tracePt t="21362" x="4938713" y="5170488"/>
          <p14:tracePt t="21380" x="4857750" y="5126038"/>
          <p14:tracePt t="21396" x="4822825" y="5108575"/>
          <p14:tracePt t="21412" x="4795838" y="5099050"/>
          <p14:tracePt t="21429" x="4776788" y="5099050"/>
          <p14:tracePt t="21447" x="4751388" y="5099050"/>
          <p14:tracePt t="21463" x="4714875" y="5116513"/>
          <p14:tracePt t="21479" x="4687888" y="5126038"/>
          <p14:tracePt t="21496" x="4670425" y="5153025"/>
          <p14:tracePt t="21514" x="4643438" y="5180013"/>
          <p14:tracePt t="21529" x="4625975" y="5214938"/>
          <p14:tracePt t="21546" x="4598988" y="5259388"/>
          <p14:tracePt t="21565" x="4545013" y="5340350"/>
          <p14:tracePt t="21580" x="4537075" y="5375275"/>
          <p14:tracePt t="21596" x="4510088" y="5402263"/>
          <p14:tracePt t="21613" x="4510088" y="5419725"/>
          <p14:tracePt t="21630" x="4500563" y="5446713"/>
          <p14:tracePt t="21679" x="4500563" y="5456238"/>
          <p14:tracePt t="21697" x="4500563" y="5465763"/>
          <p14:tracePt t="21710" x="4500563" y="5500688"/>
          <p14:tracePt t="22272" x="4625975" y="5456238"/>
          <p14:tracePt t="22288" x="4679950" y="5438775"/>
          <p14:tracePt t="22304" x="4875213" y="5411788"/>
          <p14:tracePt t="22319" x="4956175" y="5394325"/>
          <p14:tracePt t="22335" x="5054600" y="5357813"/>
          <p14:tracePt t="22350" x="5116513" y="5340350"/>
          <p14:tracePt t="22367" x="5170488" y="5313363"/>
          <p14:tracePt t="22384" x="5268913" y="5303838"/>
          <p14:tracePt t="22398" x="5303838" y="5286375"/>
          <p14:tracePt t="22415" x="5348288" y="5276850"/>
          <p14:tracePt t="22432" x="5384800" y="5259388"/>
          <p14:tracePt t="22449" x="5419725" y="5259388"/>
          <p14:tracePt t="22464" x="5518150" y="5251450"/>
          <p14:tracePt t="22481" x="5572125" y="5251450"/>
          <p14:tracePt t="22497" x="5608638" y="5251450"/>
          <p14:tracePt t="22515" x="5643563" y="5232400"/>
          <p14:tracePt t="22531" x="5697538" y="5232400"/>
          <p14:tracePt t="22547" x="5732463" y="5232400"/>
          <p14:tracePt t="22566" x="5813425" y="5232400"/>
          <p14:tracePt t="22581" x="5848350" y="5232400"/>
          <p14:tracePt t="22597" x="5875338" y="5232400"/>
          <p14:tracePt t="22615" x="5894388" y="5232400"/>
          <p14:tracePt t="22632" x="5929313" y="5232400"/>
          <p14:tracePt t="22649" x="5938838" y="5232400"/>
          <p14:tracePt t="23539" x="6037263" y="5232400"/>
          <p14:tracePt t="23555" x="6126163" y="5232400"/>
          <p14:tracePt t="23570" x="6161088" y="5232400"/>
          <p14:tracePt t="23586" x="6188075" y="5232400"/>
          <p14:tracePt t="23602" x="6215063" y="5224463"/>
          <p14:tracePt t="23617" x="6232525" y="5224463"/>
          <p14:tracePt t="23633" x="6242050" y="5224463"/>
          <p14:tracePt t="23649" x="6251575" y="5224463"/>
          <p14:tracePt t="23680" x="6269038" y="5224463"/>
          <p14:tracePt t="23711" x="6276975" y="5224463"/>
          <p14:tracePt t="23727" x="6286500" y="5224463"/>
          <p14:tracePt t="23758" x="6296025" y="5224463"/>
          <p14:tracePt t="23774" x="6303963" y="5224463"/>
          <p14:tracePt t="23789" x="6340475" y="5224463"/>
          <p14:tracePt t="23805" x="6348413" y="5224463"/>
          <p14:tracePt t="23820" x="6357938" y="5224463"/>
          <p14:tracePt t="23852" x="6375400" y="5224463"/>
          <p14:tracePt t="23883" x="6384925" y="5224463"/>
          <p14:tracePt t="23899" x="6402388" y="5224463"/>
          <p14:tracePt t="23930" x="6411913" y="5224463"/>
          <p14:tracePt t="23948" x="6438900" y="5224463"/>
          <p14:tracePt t="23961" x="6446838" y="5224463"/>
          <p14:tracePt t="23977" x="6473825" y="5224463"/>
          <p14:tracePt t="23992" x="6500813" y="5224463"/>
          <p14:tracePt t="24008" x="6527800" y="5224463"/>
          <p14:tracePt t="24024" x="6554788" y="5224463"/>
          <p14:tracePt t="24040" x="6562725" y="5224463"/>
          <p14:tracePt t="24055" x="6572250" y="5232400"/>
          <p14:tracePt t="24383" x="6732588" y="5276850"/>
          <p14:tracePt t="24399" x="6777038" y="5276850"/>
          <p14:tracePt t="24418" x="6840538" y="5276850"/>
          <p14:tracePt t="24430" x="6991350" y="5295900"/>
          <p14:tracePt t="24447" x="7089775" y="5295900"/>
          <p14:tracePt t="24462" x="7170738" y="5295900"/>
          <p14:tracePt t="24477" x="7277100" y="5295900"/>
          <p14:tracePt t="24493" x="7313613" y="5303838"/>
          <p14:tracePt t="24509" x="7358063" y="5322888"/>
          <p14:tracePt t="24524" x="7402513" y="5340350"/>
          <p14:tracePt t="24540" x="7446963" y="5357813"/>
          <p14:tracePt t="24556" x="7483475" y="5367338"/>
          <p14:tracePt t="24572" x="7527925" y="5394325"/>
          <p14:tracePt t="24588" x="7589838" y="5411788"/>
          <p14:tracePt t="24602" x="7626350" y="5419725"/>
          <p14:tracePt t="24620" x="7643813" y="5419725"/>
          <p14:tracePt t="24637" x="7670800" y="5438775"/>
          <p14:tracePt t="24651" x="7705725" y="5446713"/>
          <p14:tracePt t="24670" x="7724775" y="5456238"/>
          <p14:tracePt t="24697" x="7742238" y="5465763"/>
          <p14:tracePt t="24743" x="7742238" y="5473700"/>
          <p14:tracePt t="24868" x="7732713" y="5473700"/>
          <p14:tracePt t="24884" x="7705725" y="5473700"/>
          <p14:tracePt t="24901" x="7608888" y="5473700"/>
          <p14:tracePt t="24915" x="7554913" y="5456238"/>
          <p14:tracePt t="24931" x="7473950" y="5438775"/>
          <p14:tracePt t="24950" x="7375525" y="5429250"/>
          <p14:tracePt t="24962" x="7197725" y="5394325"/>
          <p14:tracePt t="24978" x="7072313" y="5357813"/>
          <p14:tracePt t="24994" x="6946900" y="5340350"/>
          <p14:tracePt t="25009" x="6724650" y="5268913"/>
          <p14:tracePt t="25024" x="6643688" y="5241925"/>
          <p14:tracePt t="25040" x="6581775" y="5187950"/>
          <p14:tracePt t="25056" x="6500813" y="5153025"/>
          <p14:tracePt t="25071" x="6473825" y="5108575"/>
          <p14:tracePt t="25087" x="6446838" y="5099050"/>
          <p14:tracePt t="25103" x="6438900" y="5072063"/>
          <p14:tracePt t="25120" x="6429375" y="5054600"/>
          <p14:tracePt t="25136" x="6419850" y="5045075"/>
          <p14:tracePt t="25155" x="6419850" y="5037138"/>
          <p14:tracePt t="25169" x="6394450" y="5027613"/>
          <p14:tracePt t="25196" x="6384925" y="5010150"/>
          <p14:tracePt t="25228" x="6384925" y="5000625"/>
          <p14:tracePt t="25807" x="6384925" y="4884738"/>
          <p14:tracePt t="25822" x="6348413" y="4857750"/>
          <p14:tracePt t="25838" x="6286500" y="4813300"/>
          <p14:tracePt t="25853" x="6205538" y="4741863"/>
          <p14:tracePt t="25869" x="6170613" y="4714875"/>
          <p14:tracePt t="25885" x="6126163" y="4687888"/>
          <p14:tracePt t="25903" x="6099175" y="4670425"/>
          <p14:tracePt t="25916" x="6062663" y="4643438"/>
          <p14:tracePt t="25931" x="6054725" y="4643438"/>
          <p14:tracePt t="25948" x="6054725" y="4633913"/>
          <p14:tracePt t="26135" x="6062663" y="4633913"/>
          <p14:tracePt t="26151" x="6089650" y="4633913"/>
          <p14:tracePt t="26170" x="6108700" y="4633913"/>
          <p14:tracePt t="26181" x="6188075" y="4633913"/>
          <p14:tracePt t="26197" x="6242050" y="4633913"/>
          <p14:tracePt t="26213" x="6296025" y="4633913"/>
          <p14:tracePt t="26229" x="6384925" y="4633913"/>
          <p14:tracePt t="26244" x="6411913" y="4633913"/>
          <p14:tracePt t="26260" x="6429375" y="4633913"/>
          <p14:tracePt t="26276" x="6456363" y="4633913"/>
          <p14:tracePt t="26291" x="6500813" y="4633913"/>
          <p14:tracePt t="26307" x="6510338" y="4633913"/>
          <p14:tracePt t="26323" x="6537325" y="4633913"/>
          <p14:tracePt t="26340" x="6581775" y="4633913"/>
          <p14:tracePt t="26356" x="6599238" y="4633913"/>
          <p14:tracePt t="26371" x="6626225" y="4633913"/>
          <p14:tracePt t="26389" x="6661150" y="4633913"/>
          <p14:tracePt t="26403" x="6670675" y="4633913"/>
          <p14:tracePt t="26421" x="6680200" y="4633913"/>
          <p14:tracePt t="26438" x="6697663" y="4633913"/>
          <p14:tracePt t="26453" x="6715125" y="4625975"/>
          <p14:tracePt t="26479" x="6732588" y="4616450"/>
          <p14:tracePt t="26604" x="6653213" y="4616450"/>
          <p14:tracePt t="26620" x="6554788" y="4625975"/>
          <p14:tracePt t="26635" x="6411913" y="4643438"/>
          <p14:tracePt t="26651" x="6188075" y="4714875"/>
          <p14:tracePt t="26666" x="6134100" y="4714875"/>
          <p14:tracePt t="26682" x="6089650" y="4724400"/>
          <p14:tracePt t="26701" x="6072188" y="4724400"/>
          <p14:tracePt t="26713" x="6072188" y="4732338"/>
          <p14:tracePt t="26776" x="6089650" y="4732338"/>
          <p14:tracePt t="26791" x="6116638" y="4751388"/>
          <p14:tracePt t="26809" x="6134100" y="4751388"/>
          <p14:tracePt t="26823" x="6232525" y="4751388"/>
          <p14:tracePt t="26838" x="6286500" y="4759325"/>
          <p14:tracePt t="26855" x="6323013" y="4759325"/>
          <p14:tracePt t="26871" x="6402388" y="4759325"/>
          <p14:tracePt t="26886" x="6438900" y="4759325"/>
          <p14:tracePt t="26901" x="6456363" y="4759325"/>
          <p14:tracePt t="26917" x="6510338" y="4759325"/>
          <p14:tracePt t="26932" x="6527800" y="4759325"/>
          <p14:tracePt t="26949" x="6537325" y="4759325"/>
          <p14:tracePt t="26964" x="6562725" y="4759325"/>
          <p14:tracePt t="26979" x="6572250" y="4768850"/>
          <p14:tracePt t="26995" x="6581775" y="4776788"/>
          <p14:tracePt t="27026" x="6589713" y="4786313"/>
          <p14:tracePt t="28355" x="6589713" y="4911725"/>
          <p14:tracePt t="28371" x="6589713" y="4929188"/>
          <p14:tracePt t="28386" x="6589713" y="4956175"/>
          <p14:tracePt t="28402" x="6589713" y="4965700"/>
          <p14:tracePt t="28418" x="6589713" y="5010150"/>
          <p14:tracePt t="28433" x="6589713" y="5018088"/>
          <p14:tracePt t="28450" x="6589713" y="5027613"/>
          <p14:tracePt t="28464" x="6589713" y="5062538"/>
          <p14:tracePt t="28480" x="6589713" y="5072063"/>
          <p14:tracePt t="28496" x="6589713" y="5081588"/>
          <p14:tracePt t="28527" x="6589713" y="5089525"/>
          <p14:tracePt t="28605" x="6599238" y="5099050"/>
          <p14:tracePt t="28637" x="6608763" y="5099050"/>
          <p14:tracePt t="28684" x="6626225" y="5099050"/>
          <p14:tracePt t="28731" x="6634163" y="5099050"/>
          <p14:tracePt t="28762" x="6643688" y="5099050"/>
          <p14:tracePt t="28777" x="6661150" y="5099050"/>
          <p14:tracePt t="28793" x="6670675" y="5099050"/>
          <p14:tracePt t="28809" x="6697663" y="5099050"/>
          <p14:tracePt t="28825" x="6705600" y="5099050"/>
          <p14:tracePt t="28841" x="6732588" y="5089525"/>
          <p14:tracePt t="28855" x="6751638" y="5081588"/>
          <p14:tracePt t="28887" x="6759575" y="5072063"/>
          <p14:tracePt t="29012" x="6759575" y="5054600"/>
          <p14:tracePt t="29027" x="6742113" y="5054600"/>
          <p14:tracePt t="29043" x="6715125" y="5037138"/>
          <p14:tracePt t="29059" x="6705600" y="5027613"/>
          <p14:tracePt t="29075" x="6697663" y="5027613"/>
          <p14:tracePt t="29091" x="6680200" y="5018088"/>
          <p14:tracePt t="29106" x="6653213" y="5018088"/>
          <p14:tracePt t="29122" x="6643688" y="5010150"/>
          <p14:tracePt t="29137" x="6634163" y="5010150"/>
          <p14:tracePt t="29153" x="6608763" y="5010150"/>
          <p14:tracePt t="29168" x="6589713" y="5010150"/>
          <p14:tracePt t="29184" x="6581775" y="5010150"/>
          <p14:tracePt t="29201" x="6554788" y="5010150"/>
          <p14:tracePt t="29215" x="6491288" y="5010150"/>
          <p14:tracePt t="29231" x="6456363" y="5037138"/>
          <p14:tracePt t="29247" x="6402388" y="5054600"/>
          <p14:tracePt t="29262" x="6340475" y="5072063"/>
          <p14:tracePt t="29278" x="6313488" y="5099050"/>
          <p14:tracePt t="29293" x="6303963" y="5108575"/>
          <p14:tracePt t="29312" x="6276975" y="5143500"/>
          <p14:tracePt t="29326" x="6269038" y="5153025"/>
          <p14:tracePt t="29343" x="6259513" y="5180013"/>
          <p14:tracePt t="29361" x="6259513" y="5197475"/>
          <p14:tracePt t="29375" x="6242050" y="5251450"/>
          <p14:tracePt t="29393" x="6242050" y="5268913"/>
          <p14:tracePt t="29408" x="6242050" y="5295900"/>
          <p14:tracePt t="29425" x="6242050" y="5367338"/>
          <p14:tracePt t="29443" x="6242050" y="5402263"/>
          <p14:tracePt t="29458" x="6242050" y="5429250"/>
          <p14:tracePt t="29475" x="6251575" y="5473700"/>
          <p14:tracePt t="29493" x="6259513" y="5500688"/>
          <p14:tracePt t="29509" x="6269038" y="5500688"/>
          <p14:tracePt t="29526" x="6276975" y="5510213"/>
          <p14:tracePt t="29542" x="6340475" y="5527675"/>
          <p14:tracePt t="29559" x="6402388" y="5527675"/>
          <p14:tracePt t="29578" x="6446838" y="5537200"/>
          <p14:tracePt t="29592" x="6537325" y="5537200"/>
          <p14:tracePt t="29610" x="6572250" y="5537200"/>
          <p14:tracePt t="29626" x="6608763" y="5537200"/>
          <p14:tracePt t="29642" x="6661150" y="5518150"/>
          <p14:tracePt t="29661" x="6688138" y="5500688"/>
          <p14:tracePt t="29675" x="6724650" y="5483225"/>
          <p14:tracePt t="29692" x="6777038" y="5446713"/>
          <p14:tracePt t="29710" x="6796088" y="5419725"/>
          <p14:tracePt t="29725" x="6823075" y="5394325"/>
          <p14:tracePt t="29743" x="6848475" y="5367338"/>
          <p14:tracePt t="29759" x="6902450" y="5313363"/>
          <p14:tracePt t="29776" x="6911975" y="5295900"/>
          <p14:tracePt t="29794" x="6946900" y="5224463"/>
          <p14:tracePt t="29809" x="6946900" y="5205413"/>
          <p14:tracePt t="29826" x="6965950" y="5187950"/>
          <p14:tracePt t="29844" x="6965950" y="5160963"/>
          <p14:tracePt t="29859" x="6973888" y="5126038"/>
          <p14:tracePt t="29877" x="6973888" y="5108575"/>
          <p14:tracePt t="29893" x="6973888" y="5081588"/>
          <p14:tracePt t="29909" x="6973888" y="5027613"/>
          <p14:tracePt t="29927" x="6973888" y="5000625"/>
          <p14:tracePt t="29942" x="6965950" y="4965700"/>
          <p14:tracePt t="29960" x="6929438" y="4929188"/>
          <p14:tracePt t="29976" x="6911975" y="4902200"/>
          <p14:tracePt t="29992" x="6884988" y="4884738"/>
          <p14:tracePt t="30012" x="6813550" y="4867275"/>
          <p14:tracePt t="30042" x="6786563" y="4867275"/>
          <p14:tracePt t="30061" x="6732588" y="4867275"/>
          <p14:tracePt t="30076" x="6724650" y="4867275"/>
          <p14:tracePt t="30094" x="6705600" y="4867275"/>
          <p14:tracePt t="30110" x="6680200" y="4867275"/>
          <p14:tracePt t="30126" x="6670675" y="4867275"/>
          <p14:tracePt t="30144" x="6653213" y="4875213"/>
          <p14:tracePt t="30159" x="6634163" y="4884738"/>
          <p14:tracePt t="30177" x="6589713" y="4919663"/>
          <p14:tracePt t="30194" x="6554788" y="4929188"/>
          <p14:tracePt t="30210" x="6537325" y="4956175"/>
          <p14:tracePt t="30228" x="6510338" y="4973638"/>
          <p14:tracePt t="30243" x="6491288" y="4991100"/>
          <p14:tracePt t="30260" x="6483350" y="5010150"/>
          <p14:tracePt t="30277" x="6429375" y="5062538"/>
          <p14:tracePt t="30293" x="6419850" y="5072063"/>
          <p14:tracePt t="30311" x="6419850" y="5081588"/>
          <p14:tracePt t="30326" x="6411913" y="5099050"/>
          <p14:tracePt t="30343" x="6411913" y="5108575"/>
          <p14:tracePt t="30376" x="6411913" y="5116513"/>
          <p14:tracePt t="30393" x="6411913" y="5133975"/>
          <p14:tracePt t="30411" x="6411913" y="5143500"/>
          <p14:tracePt t="30426" x="6419850" y="5143500"/>
          <p14:tracePt t="30444" x="6446838" y="5153025"/>
          <p14:tracePt t="30460" x="6456363" y="5160963"/>
          <p14:tracePt t="30477" x="6473825" y="5160963"/>
          <p14:tracePt t="30494" x="6518275" y="5170488"/>
          <p14:tracePt t="30510" x="6537325" y="5180013"/>
          <p14:tracePt t="30527" x="6554788" y="5180013"/>
          <p14:tracePt t="30544" x="6599238" y="5197475"/>
          <p14:tracePt t="30561" x="6608763" y="5197475"/>
          <p14:tracePt t="30580" x="6616700" y="5197475"/>
          <p14:tracePt t="30593" x="6626225" y="5197475"/>
          <p14:tracePt t="30610" x="6643688" y="5197475"/>
          <p14:tracePt t="30629" x="6653213" y="5197475"/>
          <p14:tracePt t="30643" x="6670675" y="5160963"/>
          <p14:tracePt t="30661" x="6680200" y="5160963"/>
          <p14:tracePt t="30677" x="6680200" y="5153025"/>
          <p14:tracePt t="30694" x="6688138" y="5143500"/>
          <p14:tracePt t="30712" x="6724650" y="5133975"/>
          <p14:tracePt t="30727" x="6751638" y="5133975"/>
          <p14:tracePt t="30743" x="6759575" y="5133975"/>
          <p14:tracePt t="30761" x="6777038" y="5133975"/>
          <p14:tracePt t="30777" x="6823075" y="5133975"/>
          <p14:tracePt t="30796" x="6875463" y="5133975"/>
          <p14:tracePt t="30811" x="6902450" y="5133975"/>
          <p14:tracePt t="30828" x="6911975" y="5133975"/>
          <p14:tracePt t="30845" x="6929438" y="5133975"/>
          <p14:tracePt t="52906" x="6813550" y="5133975"/>
          <p14:tracePt t="52921" x="6804025" y="5133975"/>
          <p14:tracePt t="52937" x="6769100" y="5133975"/>
          <p14:tracePt t="52952" x="6759575" y="5133975"/>
          <p14:tracePt t="52984" x="6751638" y="5133975"/>
          <p14:tracePt t="52999" x="6751638" y="5153025"/>
          <p14:tracePt t="53031" x="6751638" y="5170488"/>
          <p14:tracePt t="53047" x="6751638" y="5197475"/>
          <p14:tracePt t="53062" x="6751638" y="5214938"/>
          <p14:tracePt t="53078" x="6751638" y="5224463"/>
          <p14:tracePt t="53108" x="6777038" y="5259388"/>
          <p14:tracePt t="53124" x="6804025" y="5276850"/>
          <p14:tracePt t="53141" x="6840538" y="5286375"/>
          <p14:tracePt t="53156" x="6902450" y="5313363"/>
          <p14:tracePt t="53171" x="6929438" y="5322888"/>
          <p14:tracePt t="53187" x="6983413" y="5340350"/>
          <p14:tracePt t="53202" x="7062788" y="5348288"/>
          <p14:tracePt t="53218" x="7099300" y="5348288"/>
          <p14:tracePt t="53234" x="7126288" y="5348288"/>
          <p14:tracePt t="53249" x="7161213" y="5367338"/>
          <p14:tracePt t="53266" x="7224713" y="5367338"/>
          <p14:tracePt t="53281" x="7259638" y="5367338"/>
          <p14:tracePt t="53299" x="7304088" y="5375275"/>
          <p14:tracePt t="53313" x="7331075" y="5375275"/>
          <p14:tracePt t="53331" x="7348538" y="5375275"/>
          <p14:tracePt t="53348" x="7412038" y="5375275"/>
          <p14:tracePt t="53364" x="7456488" y="5375275"/>
          <p14:tracePt t="53379" x="7510463" y="5375275"/>
          <p14:tracePt t="53397" x="7554913" y="5375275"/>
          <p14:tracePt t="53413" x="7616825" y="5375275"/>
          <p14:tracePt t="53430" x="7634288" y="5375275"/>
          <p14:tracePt t="53446" x="7680325" y="5375275"/>
          <p14:tracePt t="53463" x="7715250" y="5375275"/>
          <p14:tracePt t="53479" x="7732713" y="5375275"/>
          <p14:tracePt t="53496" x="7777163" y="5375275"/>
          <p14:tracePt t="53514" x="7804150" y="5375275"/>
          <p14:tracePt t="53529" x="7848600" y="5375275"/>
          <p14:tracePt t="53546" x="7920038" y="5348288"/>
          <p14:tracePt t="53564" x="7956550" y="5340350"/>
          <p14:tracePt t="53583" x="7956550" y="5330825"/>
          <p14:tracePt t="53596" x="7966075" y="5322888"/>
          <p14:tracePt t="53613" x="7974013" y="5313363"/>
          <p14:tracePt t="53631" x="7974013" y="5295900"/>
          <p14:tracePt t="53648" x="7974013" y="5268913"/>
          <p14:tracePt t="54071" x="8108950" y="5295900"/>
          <p14:tracePt t="54087" x="8170863" y="5295900"/>
          <p14:tracePt t="54102" x="8188325" y="5303838"/>
          <p14:tracePt t="54118" x="8242300" y="5313363"/>
          <p14:tracePt t="54134" x="8259763" y="5313363"/>
          <p14:tracePt t="54150" x="8296275" y="5322888"/>
          <p14:tracePt t="54165" x="8313738" y="5340350"/>
          <p14:tracePt t="54181" x="8313738" y="5348288"/>
          <p14:tracePt t="54197" x="8323263" y="5357813"/>
          <p14:tracePt t="54212" x="8331200" y="5357813"/>
          <p14:tracePt t="54228" x="8331200" y="5367338"/>
          <p14:tracePt t="54368" x="8331200" y="5348288"/>
          <p14:tracePt t="54383" x="8313738" y="5322888"/>
          <p14:tracePt t="54399" x="8286750" y="5303838"/>
          <p14:tracePt t="54415" x="8224838" y="5268913"/>
          <p14:tracePt t="54432" x="8197850" y="5241925"/>
          <p14:tracePt t="54447" x="8099425" y="5214938"/>
          <p14:tracePt t="54464" x="8062913" y="5214938"/>
          <p14:tracePt t="54477" x="8001000" y="5205413"/>
          <p14:tracePt t="54493" x="7966075" y="5205413"/>
          <p14:tracePt t="54509" x="7929563" y="5205413"/>
          <p14:tracePt t="54540" x="7920038" y="5205413"/>
          <p14:tracePt t="54571" x="7920038" y="5214938"/>
          <p14:tracePt t="54587" x="7912100" y="5259388"/>
          <p14:tracePt t="54602" x="7912100" y="5268913"/>
          <p14:tracePt t="54618" x="7902575" y="5295900"/>
          <p14:tracePt t="54634" x="7894638" y="5313363"/>
          <p14:tracePt t="54651" x="7875588" y="5348288"/>
          <p14:tracePt t="54665" x="7867650" y="5367338"/>
          <p14:tracePt t="54682" x="7867650" y="5384800"/>
          <p14:tracePt t="54697" x="7858125" y="5411788"/>
          <p14:tracePt t="54712" x="7858125" y="5438775"/>
          <p14:tracePt t="54730" x="7848600" y="5456238"/>
          <p14:tracePt t="54743" x="7848600" y="5473700"/>
          <p14:tracePt t="54759" x="7848600" y="5500688"/>
          <p14:tracePt t="54774" x="7848600" y="5562600"/>
          <p14:tracePt t="54790" x="7848600" y="5581650"/>
          <p14:tracePt t="54806" x="7848600" y="5634038"/>
          <p14:tracePt t="54821" x="7848600" y="5643563"/>
          <p14:tracePt t="54837" x="7867650" y="5670550"/>
          <p14:tracePt t="54852" x="7867650" y="5688013"/>
          <p14:tracePt t="54870" x="7885113" y="5715000"/>
          <p14:tracePt t="54884" x="7894638" y="5724525"/>
          <p14:tracePt t="54915" x="7902575" y="5724525"/>
          <p14:tracePt t="54946" x="7912100" y="5724525"/>
          <p14:tracePt t="54993" x="7929563" y="5724525"/>
          <p14:tracePt t="55009" x="7939088" y="5724525"/>
          <p14:tracePt t="55024" x="8001000" y="5724525"/>
          <p14:tracePt t="55040" x="8027988" y="5724525"/>
          <p14:tracePt t="55056" x="8099425" y="5724525"/>
          <p14:tracePt t="55071" x="8153400" y="5724525"/>
          <p14:tracePt t="55088" x="8197850" y="5724525"/>
          <p14:tracePt t="55103" x="8269288" y="5724525"/>
          <p14:tracePt t="55118" x="8296275" y="5724525"/>
          <p14:tracePt t="55134" x="8348663" y="5724525"/>
          <p14:tracePt t="55151" x="8375650" y="5724525"/>
          <p14:tracePt t="55169" x="8402638" y="5724525"/>
          <p14:tracePt t="55183" x="8429625" y="5715000"/>
          <p14:tracePt t="55202" x="8456613" y="5715000"/>
          <p14:tracePt t="55216" x="8491538" y="5653088"/>
          <p14:tracePt t="55233" x="8510588" y="5608638"/>
          <p14:tracePt t="55249" x="8562975" y="5527675"/>
          <p14:tracePt t="55267" x="8572500" y="5491163"/>
          <p14:tracePt t="55282" x="8626475" y="5411788"/>
          <p14:tracePt t="55300" x="8634413" y="5375275"/>
          <p14:tracePt t="55315" x="8653463" y="5348288"/>
          <p14:tracePt t="55332" x="8661400" y="5303838"/>
          <p14:tracePt t="55349" x="8680450" y="5276850"/>
          <p14:tracePt t="55365" x="8680450" y="5241925"/>
          <p14:tracePt t="55382" x="8680450" y="5224463"/>
          <p14:tracePt t="55399" x="8643938" y="5160963"/>
          <p14:tracePt t="55416" x="8634413" y="5153025"/>
          <p14:tracePt t="55432" x="8582025" y="5116513"/>
          <p14:tracePt t="55451" x="8555038" y="5116513"/>
          <p14:tracePt t="55465" x="8510588" y="5108575"/>
          <p14:tracePt t="55483" x="8466138" y="5089525"/>
          <p14:tracePt t="55499" x="8429625" y="5089525"/>
          <p14:tracePt t="55517" x="8367713" y="5089525"/>
          <p14:tracePt t="55532" x="8331200" y="5089525"/>
          <p14:tracePt t="55551" x="8251825" y="5099050"/>
          <p14:tracePt t="55566" x="8205788" y="5153025"/>
          <p14:tracePt t="55583" x="8170863" y="5197475"/>
          <p14:tracePt t="56620" x="7974013" y="5384800"/>
          <p14:tracePt t="56636" x="7929563" y="5394325"/>
          <p14:tracePt t="56651" x="7867650" y="5402263"/>
          <p14:tracePt t="56667" x="7848600" y="5429250"/>
          <p14:tracePt t="56685" x="7823200" y="5465763"/>
          <p14:tracePt t="56699" x="7796213" y="5473700"/>
          <p14:tracePt t="56713" x="7777163" y="5500688"/>
          <p14:tracePt t="56730" x="7705725" y="5572125"/>
          <p14:tracePt t="56745" x="7680325" y="5589588"/>
          <p14:tracePt t="56760" x="7634288" y="5643563"/>
          <p14:tracePt t="56776" x="7616825" y="5653088"/>
          <p14:tracePt t="56792" x="7599363" y="5688013"/>
          <p14:tracePt t="56807" x="7599363" y="5697538"/>
          <p14:tracePt t="56823" x="7599363" y="5705475"/>
          <p14:tracePt t="56838" x="7599363" y="5715000"/>
          <p14:tracePt t="56854" x="7599363" y="5741988"/>
          <p14:tracePt t="56871" x="7589838" y="5768975"/>
          <p14:tracePt t="56886" x="7589838" y="5795963"/>
          <p14:tracePt t="56904" x="7589838" y="5813425"/>
          <p14:tracePt t="56919" x="7589838" y="5867400"/>
          <p14:tracePt t="56937" x="7589838" y="5875338"/>
          <p14:tracePt t="56952" x="7589838" y="5894388"/>
          <p14:tracePt t="56970" x="7608888" y="5894388"/>
          <p14:tracePt t="56985" x="7661275" y="5894388"/>
          <p14:tracePt t="57002" x="7697788" y="5894388"/>
          <p14:tracePt t="57018" x="7732713" y="5902325"/>
          <p14:tracePt t="57035" x="7813675" y="5919788"/>
          <p14:tracePt t="57051" x="7848600" y="5919788"/>
          <p14:tracePt t="57068" x="7929563" y="5919788"/>
          <p14:tracePt t="57085" x="7947025" y="5919788"/>
          <p14:tracePt t="57102" x="7983538" y="5919788"/>
          <p14:tracePt t="57118" x="7991475" y="5919788"/>
          <p14:tracePt t="57135" x="8037513" y="5919788"/>
          <p14:tracePt t="57155" x="8054975" y="5919788"/>
          <p14:tracePt t="57168" x="8099425" y="5919788"/>
          <p14:tracePt t="57186" x="8126413" y="5919788"/>
          <p14:tracePt t="57202" x="8188325" y="5919788"/>
          <p14:tracePt t="57221" x="8205788" y="5919788"/>
          <p14:tracePt t="57235" x="8232775" y="5919788"/>
          <p14:tracePt t="57253" x="8277225" y="5919788"/>
          <p14:tracePt t="57268" x="8313738" y="5919788"/>
          <p14:tracePt t="57286" x="8375650" y="5919788"/>
          <p14:tracePt t="57302" x="8420100" y="5919788"/>
          <p14:tracePt t="57320" x="8474075" y="5902325"/>
          <p14:tracePt t="57335" x="8501063" y="5902325"/>
          <p14:tracePt t="57353" x="8555038" y="5902325"/>
          <p14:tracePt t="57386" x="8589963" y="5857875"/>
          <p14:tracePt t="57402" x="8599488" y="5848350"/>
          <p14:tracePt t="57419" x="8599488" y="5803900"/>
          <p14:tracePt t="57435" x="8599488" y="5786438"/>
          <p14:tracePt t="57452" x="8599488" y="5759450"/>
          <p14:tracePt t="57469" x="8599488" y="5715000"/>
          <p14:tracePt t="57486" x="8599488" y="5688013"/>
          <p14:tracePt t="57504" x="8599488" y="5661025"/>
          <p14:tracePt t="57519" x="8582025" y="5634038"/>
          <p14:tracePt t="57536" x="8545513" y="5581650"/>
          <p14:tracePt t="57553" x="8537575" y="5562600"/>
          <p14:tracePt t="57571" x="8510588" y="5537200"/>
          <p14:tracePt t="57586" x="8456613" y="5483225"/>
          <p14:tracePt t="57603" x="8429625" y="5456238"/>
          <p14:tracePt t="57619" x="8340725" y="5394325"/>
          <p14:tracePt t="57637" x="8323263" y="5384800"/>
          <p14:tracePt t="57653" x="8259763" y="5367338"/>
          <p14:tracePt t="57672" x="8232775" y="5367338"/>
          <p14:tracePt t="57686" x="8170863" y="5367338"/>
          <p14:tracePt t="57705" x="8153400" y="5367338"/>
          <p14:tracePt t="57719" x="8108950" y="5367338"/>
          <p14:tracePt t="57737" x="8081963" y="5367338"/>
          <p14:tracePt t="57753" x="8054975" y="5375275"/>
          <p14:tracePt t="57771" x="8018463" y="5394325"/>
          <p14:tracePt t="57786" x="8018463" y="5402263"/>
          <p14:tracePt t="57804" x="8001000" y="5429250"/>
          <p14:tracePt t="57819" x="7991475" y="5446713"/>
          <p14:tracePt t="57836" x="7966075" y="5483225"/>
          <p14:tracePt t="57853" x="7929563" y="5518150"/>
          <p14:tracePt t="57870" x="7920038" y="5537200"/>
          <p14:tracePt t="57886" x="7912100" y="5572125"/>
          <p14:tracePt t="57903" x="7912100" y="5589588"/>
          <p14:tracePt t="57920" x="7912100" y="5608638"/>
          <p14:tracePt t="57936" x="7912100" y="5626100"/>
          <p14:tracePt t="57953" x="7912100" y="5634038"/>
          <p14:tracePt t="57970" x="7912100" y="5653088"/>
          <p14:tracePt t="57986" x="7912100" y="5661025"/>
          <p14:tracePt t="58003" x="7966075" y="5697538"/>
          <p14:tracePt t="58022" x="7983538" y="5705475"/>
          <p14:tracePt t="58036" x="8045450" y="5732463"/>
          <p14:tracePt t="58054" x="8062913" y="5732463"/>
          <p14:tracePt t="58070" x="8108950" y="5741988"/>
          <p14:tracePt t="58088" x="8153400" y="5741988"/>
          <p14:tracePt t="58103" x="8170863" y="5741988"/>
          <p14:tracePt t="58121" x="8232775" y="5741988"/>
          <p14:tracePt t="58136" x="8259763" y="5741988"/>
          <p14:tracePt t="58154" x="8313738" y="5741988"/>
          <p14:tracePt t="58170" x="8358188" y="5741988"/>
          <p14:tracePt t="58188" x="8402638" y="5741988"/>
          <p14:tracePt t="58203" x="8412163" y="5715000"/>
          <p14:tracePt t="58221" x="8456613" y="5688013"/>
          <p14:tracePt t="58254" x="8474075" y="5626100"/>
          <p14:tracePt t="58271" x="8483600" y="5608638"/>
          <p14:tracePt t="58288" x="8483600" y="5554663"/>
          <p14:tracePt t="58303" x="8483600" y="5545138"/>
          <p14:tracePt t="58320" x="8483600" y="5527675"/>
          <p14:tracePt t="58337" x="8491538" y="5510213"/>
          <p14:tracePt t="58354" x="8491538" y="5491163"/>
          <p14:tracePt t="58370" x="8491538" y="5473700"/>
          <p14:tracePt t="58387" x="8491538" y="5465763"/>
          <p14:tracePt t="58404" x="8491538" y="5446713"/>
          <p14:tracePt t="58420" x="8491538" y="5438775"/>
          <p14:tracePt t="58438" x="8491538" y="5419725"/>
          <p14:tracePt t="58454" x="8466138" y="5411788"/>
          <p14:tracePt t="58474" x="8385175" y="5384800"/>
          <p14:tracePt t="58487" x="8358188" y="5384800"/>
          <p14:tracePt t="58505" x="8340725" y="5384800"/>
          <p14:tracePt t="58521" x="8277225" y="5384800"/>
          <p14:tracePt t="58538" x="8242300" y="5384800"/>
          <p14:tracePt t="58554" x="8197850" y="5384800"/>
          <p14:tracePt t="58573" x="8153400" y="5394325"/>
          <p14:tracePt t="58587" x="8108950" y="5419725"/>
          <p14:tracePt t="58605" x="8081963" y="5429250"/>
          <p14:tracePt t="58621" x="8072438" y="5456238"/>
          <p14:tracePt t="58638" x="8045450" y="5473700"/>
          <p14:tracePt t="58654" x="8037513" y="5483225"/>
          <p14:tracePt t="58672" x="8037513" y="5491163"/>
          <p14:tracePt t="58687" x="8037513" y="5500688"/>
          <p14:tracePt t="58705" x="8037513" y="5518150"/>
          <p14:tracePt t="58708" x="8027988" y="5537200"/>
          <p14:tracePt t="58725" x="8027988" y="5572125"/>
          <p14:tracePt t="59583" x="7858125" y="5545138"/>
          <p14:tracePt t="59598" x="7823200" y="5545138"/>
          <p14:tracePt t="59614" x="7777163" y="5537200"/>
          <p14:tracePt t="59630" x="7759700" y="5537200"/>
          <p14:tracePt t="59646" x="7751763" y="5537200"/>
          <p14:tracePt t="59662" x="7742238" y="5537200"/>
          <p14:tracePt t="59694" x="7742238" y="5527675"/>
          <p14:tracePt t="59786" x="7751763" y="5527675"/>
          <p14:tracePt t="59802" x="7769225" y="5527675"/>
          <p14:tracePt t="59818" x="7777163" y="5527675"/>
          <p14:tracePt t="59833" x="7786688" y="5527675"/>
          <p14:tracePt t="59849" x="7804150" y="5527675"/>
          <p14:tracePt t="59865" x="7848600" y="5527675"/>
          <p14:tracePt t="59880" x="7894638" y="5527675"/>
          <p14:tracePt t="59895" x="7912100" y="5527675"/>
          <p14:tracePt t="59911" x="7947025" y="5527675"/>
          <p14:tracePt t="59927" x="7974013" y="5527675"/>
          <p14:tracePt t="59943" x="8018463" y="5527675"/>
          <p14:tracePt t="59958" x="8045450" y="5527675"/>
          <p14:tracePt t="59975" x="8062913" y="5527675"/>
          <p14:tracePt t="59990" x="8072438" y="5527675"/>
          <p14:tracePt t="60023" x="8099425" y="5527675"/>
          <p14:tracePt t="60052" x="8108950" y="5527675"/>
          <p14:tracePt t="60068" x="8116888" y="5510213"/>
          <p14:tracePt t="60083" x="8126413" y="5510213"/>
          <p14:tracePt t="60099" x="8153400" y="5500688"/>
          <p14:tracePt t="60115" x="8170863" y="5491163"/>
          <p14:tracePt t="60130" x="8188325" y="5483225"/>
          <p14:tracePt t="60146" x="8205788" y="5483225"/>
          <p14:tracePt t="60161" x="8215313" y="5473700"/>
          <p14:tracePt t="60178" x="8224838" y="5456238"/>
          <p14:tracePt t="60194" x="8232775" y="5438775"/>
          <p14:tracePt t="60209" x="8242300" y="5429250"/>
          <p14:tracePt t="60224" x="8242300" y="5419725"/>
          <p14:tracePt t="60241" x="8251825" y="5411788"/>
          <p14:tracePt t="60258" x="8251825" y="5402263"/>
          <p14:tracePt t="60275" x="8251825" y="5375275"/>
          <p14:tracePt t="60303" x="8251825" y="5367338"/>
          <p14:tracePt t="60318" x="8242300" y="5367338"/>
          <p14:tracePt t="60333" x="8232775" y="5367338"/>
          <p14:tracePt t="60349" x="8205788" y="5367338"/>
          <p14:tracePt t="60365" x="8180388" y="5367338"/>
          <p14:tracePt t="60380" x="8153400" y="5367338"/>
          <p14:tracePt t="60396" x="8143875" y="5367338"/>
          <p14:tracePt t="60412" x="8134350" y="5367338"/>
          <p14:tracePt t="60428" x="8126413" y="5367338"/>
          <p14:tracePt t="60443" x="8108950" y="5375275"/>
          <p14:tracePt t="60459" x="8089900" y="5394325"/>
          <p14:tracePt t="60475" x="8081963" y="5402263"/>
          <p14:tracePt t="60491" x="8072438" y="5419725"/>
          <p14:tracePt t="60508" x="8062913" y="5429250"/>
          <p14:tracePt t="60525" x="8045450" y="5456238"/>
          <p14:tracePt t="60540" x="8045450" y="5465763"/>
          <p14:tracePt t="60557" x="8027988" y="5483225"/>
          <p14:tracePt t="60575" x="8027988" y="5491163"/>
          <p14:tracePt t="60590" x="8018463" y="5510213"/>
          <p14:tracePt t="60607" x="8018463" y="5518150"/>
          <p14:tracePt t="60624" x="8018463" y="5545138"/>
          <p14:tracePt t="60641" x="8018463" y="5554663"/>
          <p14:tracePt t="60657" x="8018463" y="5581650"/>
          <p14:tracePt t="60674" x="8018463" y="5599113"/>
          <p14:tracePt t="60693" x="8018463" y="5661025"/>
          <p14:tracePt t="60708" x="8018463" y="5697538"/>
          <p14:tracePt t="61116" x="8232775" y="5751513"/>
          <p14:tracePt t="61131" x="8286750" y="5759450"/>
          <p14:tracePt t="61146" x="8367713" y="5759450"/>
          <p14:tracePt t="61162" x="8439150" y="5759450"/>
          <p14:tracePt t="61178" x="8491538" y="5759450"/>
          <p14:tracePt t="61194" x="8555038" y="5759450"/>
          <p14:tracePt t="61209" x="8572500" y="5759450"/>
          <p14:tracePt t="61226" x="8599488" y="5741988"/>
          <p14:tracePt t="61241" x="8609013" y="5732463"/>
          <p14:tracePt t="61257" x="8616950" y="5724525"/>
          <p14:tracePt t="61274" x="8634413" y="5715000"/>
          <p14:tracePt t="61287" x="8643938" y="5697538"/>
          <p14:tracePt t="61303" x="8653463" y="5670550"/>
          <p14:tracePt t="61319" x="8661400" y="5661025"/>
          <p14:tracePt t="61334" x="8670925" y="5634038"/>
          <p14:tracePt t="61350" x="8670925" y="5616575"/>
          <p14:tracePt t="61366" x="8670925" y="5537200"/>
          <p14:tracePt t="61381" x="8670925" y="5500688"/>
          <p14:tracePt t="61397" x="8661400" y="5473700"/>
          <p14:tracePt t="61412" x="8616950" y="5438775"/>
          <p14:tracePt t="61428" x="8589963" y="5394325"/>
          <p14:tracePt t="61445" x="8491538" y="5340350"/>
          <p14:tracePt t="61460" x="8412163" y="5303838"/>
          <p14:tracePt t="61476" x="8358188" y="5295900"/>
          <p14:tracePt t="61492" x="8304213" y="5295900"/>
          <p14:tracePt t="61510" x="8269288" y="5295900"/>
          <p14:tracePt t="61528" x="8224838" y="5295900"/>
          <p14:tracePt t="61542" x="8153400" y="5295900"/>
          <p14:tracePt t="61559" x="8126413" y="5295900"/>
          <p14:tracePt t="61577" x="8108950" y="5295900"/>
          <p14:tracePt t="61592" x="8099425" y="5295900"/>
          <p14:tracePt t="61616" x="8081963" y="5340350"/>
          <p14:tracePt t="62742" x="7974013" y="5340350"/>
          <p14:tracePt t="62757" x="7920038" y="5330825"/>
          <p14:tracePt t="62777" x="7875588" y="5303838"/>
          <p14:tracePt t="62788" x="7715250" y="5214938"/>
          <p14:tracePt t="62804" x="7608888" y="5143500"/>
          <p14:tracePt t="62820" x="7473950" y="5045075"/>
          <p14:tracePt t="62835" x="7348538" y="4956175"/>
          <p14:tracePt t="62851" x="7232650" y="4857750"/>
          <p14:tracePt t="62866" x="7108825" y="4732338"/>
          <p14:tracePt t="62882" x="7072313" y="4670425"/>
          <p14:tracePt t="62898" x="7045325" y="4633913"/>
          <p14:tracePt t="62913" x="7018338" y="4589463"/>
          <p14:tracePt t="62929" x="7010400" y="4562475"/>
          <p14:tracePt t="62946" x="7000875" y="4554538"/>
          <p14:tracePt t="62962" x="6991350" y="4554538"/>
          <p14:tracePt t="62978" x="6965950" y="4554538"/>
          <p14:tracePt t="63477" x="6902450" y="4419600"/>
          <p14:tracePt t="63492" x="6858000" y="4384675"/>
          <p14:tracePt t="63508" x="6831013" y="4340225"/>
          <p14:tracePt t="63526" x="6769100" y="4276725"/>
          <p14:tracePt t="63539" x="6554788" y="4152900"/>
          <p14:tracePt t="63554" x="6384925" y="4062413"/>
          <p14:tracePt t="63570" x="6188075" y="3956050"/>
          <p14:tracePt t="63586" x="5991225" y="3884613"/>
          <p14:tracePt t="63601" x="5830888" y="3786188"/>
          <p14:tracePt t="63617" x="5732463" y="3732213"/>
          <p14:tracePt t="63633" x="5626100" y="3660775"/>
          <p14:tracePt t="63648" x="5599113" y="3633788"/>
          <p14:tracePt t="63664" x="5589588" y="3598863"/>
          <p14:tracePt t="63680" x="5572125" y="3571875"/>
          <p14:tracePt t="63698" x="5572125" y="3536950"/>
          <p14:tracePt t="63713" x="5572125" y="3455988"/>
          <p14:tracePt t="63731" x="5572125" y="3402013"/>
          <p14:tracePt t="63746" x="5572125" y="3367088"/>
          <p14:tracePt t="63763" x="5572125" y="3322638"/>
          <p14:tracePt t="63779" x="5581650" y="3286125"/>
          <p14:tracePt t="63796" x="5634038" y="3224213"/>
          <p14:tracePt t="63812" x="5643563" y="3214688"/>
          <p14:tracePt t="64227" x="5643563" y="3098800"/>
          <p14:tracePt t="64242" x="5643563" y="3027363"/>
          <p14:tracePt t="64259" x="5643563" y="2901950"/>
          <p14:tracePt t="64274" x="5643563" y="2741613"/>
          <p14:tracePt t="64289" x="5643563" y="2339975"/>
          <p14:tracePt t="64305" x="5643563" y="2125663"/>
          <p14:tracePt t="64321" x="5643563" y="1928813"/>
          <p14:tracePt t="64336" x="5643563" y="1741488"/>
          <p14:tracePt t="64352" x="5643563" y="1581150"/>
          <p14:tracePt t="64368" x="5643563" y="1482725"/>
          <p14:tracePt t="64383" x="5643563" y="1330325"/>
          <p14:tracePt t="64401" x="5643563" y="1295400"/>
          <p14:tracePt t="64415" x="5643563" y="1268413"/>
          <p14:tracePt t="64431" x="5643563" y="1258888"/>
          <p14:tracePt t="64463" x="5643563" y="1250950"/>
          <p14:tracePt t="64540" x="5643563" y="1241425"/>
          <p14:tracePt t="64556" x="5643563" y="1214438"/>
          <p14:tracePt t="64571" x="5653088" y="1204913"/>
          <p14:tracePt t="64587" x="5653088" y="1196975"/>
          <p14:tracePt t="64602" x="5653088" y="1187450"/>
          <p14:tracePt t="64618" x="5653088" y="1179513"/>
          <p14:tracePt t="64634" x="5661025" y="1179513"/>
          <p14:tracePt t="64665" x="5670550" y="1179513"/>
          <p14:tracePt t="64681" x="5680075" y="1179513"/>
          <p14:tracePt t="64698" x="5705475" y="1179513"/>
          <p14:tracePt t="64714" x="5724525" y="1179513"/>
          <p14:tracePt t="64730" x="5732463" y="1179513"/>
          <p14:tracePt t="64743" x="5759450" y="1179513"/>
          <p14:tracePt t="64759" x="5768975" y="1179513"/>
          <p14:tracePt t="64776" x="5776913" y="1187450"/>
          <p14:tracePt t="64790" x="5786438" y="1187450"/>
          <p14:tracePt t="64807" x="5795963" y="1196975"/>
          <p14:tracePt t="64821" x="5795963" y="1214438"/>
          <p14:tracePt t="64837" x="5795963" y="1231900"/>
          <p14:tracePt t="65962" x="5938838" y="1347788"/>
          <p14:tracePt t="65978" x="6010275" y="1374775"/>
          <p14:tracePt t="65993" x="6037263" y="1393825"/>
          <p14:tracePt t="66008" x="6081713" y="1401763"/>
          <p14:tracePt t="66025" x="6099175" y="1411288"/>
          <p14:tracePt t="66040" x="6126163" y="1438275"/>
          <p14:tracePt t="66056" x="6161088" y="1473200"/>
          <p14:tracePt t="66071" x="6188075" y="1490663"/>
          <p14:tracePt t="66086" x="6215063" y="1490663"/>
          <p14:tracePt t="66102" x="6224588" y="1509713"/>
          <p14:tracePt t="66118" x="6251575" y="1527175"/>
          <p14:tracePt t="66135" x="6259513" y="1554163"/>
          <p14:tracePt t="66151" x="6296025" y="1589088"/>
          <p14:tracePt t="66166" x="6323013" y="1608138"/>
          <p14:tracePt t="66183" x="6330950" y="1633538"/>
          <p14:tracePt t="66201" x="6357938" y="1643063"/>
          <p14:tracePt t="66217" x="6375400" y="1670050"/>
          <p14:tracePt t="66233" x="6429375" y="1724025"/>
          <p14:tracePt t="66249" x="6456363" y="1751013"/>
          <p14:tracePt t="66269" x="6483350" y="1768475"/>
          <p14:tracePt t="66283" x="6510338" y="1795463"/>
          <p14:tracePt t="66299" x="6537325" y="1839913"/>
          <p14:tracePt t="66316" x="6562725" y="1866900"/>
          <p14:tracePt t="66334" x="6581775" y="1938338"/>
          <p14:tracePt t="66349" x="6599238" y="1965325"/>
          <p14:tracePt t="66366" x="6608763" y="2009775"/>
          <p14:tracePt t="66383" x="6653213" y="2054225"/>
          <p14:tracePt t="66401" x="6661150" y="2098675"/>
          <p14:tracePt t="66416" x="6715125" y="2160588"/>
          <p14:tracePt t="66433" x="6724650" y="2187575"/>
          <p14:tracePt t="66450" x="6751638" y="2205038"/>
          <p14:tracePt t="66468" x="6777038" y="2251075"/>
          <p14:tracePt t="66483" x="6858000" y="2339975"/>
          <p14:tracePt t="66500" x="6884988" y="2374900"/>
          <p14:tracePt t="66519" x="6929438" y="2419350"/>
          <p14:tracePt t="66533" x="6983413" y="2500313"/>
          <p14:tracePt t="66550" x="7010400" y="2581275"/>
          <p14:tracePt t="66567" x="7045325" y="2643188"/>
          <p14:tracePt t="66584" x="7072313" y="2751138"/>
          <p14:tracePt t="66600" x="7072313" y="2786063"/>
          <p14:tracePt t="66617" x="7072313" y="2822575"/>
          <p14:tracePt t="66634" x="7054850" y="2857500"/>
          <p14:tracePt t="66978" x="6867525" y="2803525"/>
          <p14:tracePt t="66994" x="6616700" y="2786063"/>
          <p14:tracePt t="67009" x="6402388" y="2786063"/>
          <p14:tracePt t="67025" x="6197600" y="2786063"/>
          <p14:tracePt t="67041" x="6000750" y="2795588"/>
          <p14:tracePt t="67057" x="5830888" y="2795588"/>
          <p14:tracePt t="67072" x="5634038" y="2813050"/>
          <p14:tracePt t="67088" x="5581650" y="2813050"/>
          <p14:tracePt t="67103" x="5545138" y="2813050"/>
          <p14:tracePt t="67119" x="5527675" y="2813050"/>
          <p14:tracePt t="67135" x="5518150" y="2822575"/>
          <p14:tracePt t="67153" x="5500688" y="2822575"/>
          <p14:tracePt t="67168" x="5500688" y="2830513"/>
          <p14:tracePt t="67184" x="5491163" y="2830513"/>
          <p14:tracePt t="67212" x="5483225" y="2830513"/>
          <p14:tracePt t="67230" x="5473700" y="2830513"/>
          <p14:tracePt t="67244" x="5456238" y="2830513"/>
          <p14:tracePt t="67259" x="5446713" y="2830513"/>
          <p14:tracePt t="67400" x="5465763" y="2840038"/>
          <p14:tracePt t="67416" x="5473700" y="2847975"/>
          <p14:tracePt t="67431" x="5500688" y="2867025"/>
          <p14:tracePt t="67447" x="5518150" y="2867025"/>
          <p14:tracePt t="67462" x="5562600" y="2874963"/>
          <p14:tracePt t="67480" x="5581650" y="2894013"/>
          <p14:tracePt t="67494" x="5661025" y="2911475"/>
          <p14:tracePt t="67509" x="5705475" y="2928938"/>
          <p14:tracePt t="67525" x="5759450" y="2938463"/>
          <p14:tracePt t="67541" x="5776913" y="2955925"/>
          <p14:tracePt t="67559" x="5822950" y="2965450"/>
          <p14:tracePt t="67572" x="5902325" y="2982913"/>
          <p14:tracePt t="67588" x="5938838" y="2982913"/>
          <p14:tracePt t="67604" x="5973763" y="2982913"/>
          <p14:tracePt t="67619" x="6010275" y="2982913"/>
          <p14:tracePt t="67636" x="6054725" y="2982913"/>
          <p14:tracePt t="67654" x="6126163" y="2973388"/>
          <p14:tracePt t="67668" x="6170613" y="2973388"/>
          <p14:tracePt t="67685" x="6188075" y="2965450"/>
          <p14:tracePt t="67703" x="6215063" y="2965450"/>
          <p14:tracePt t="67719" x="6224588" y="2955925"/>
          <p14:tracePt t="67737" x="6232525" y="2955925"/>
          <p14:tracePt t="68120" x="6411913" y="2938463"/>
          <p14:tracePt t="68135" x="6510338" y="2938463"/>
          <p14:tracePt t="68151" x="6608763" y="2919413"/>
          <p14:tracePt t="68167" x="6688138" y="2919413"/>
          <p14:tracePt t="68182" x="6786563" y="2901950"/>
          <p14:tracePt t="68198" x="6911975" y="2884488"/>
          <p14:tracePt t="68213" x="7000875" y="2884488"/>
          <p14:tracePt t="68229" x="7081838" y="2874963"/>
          <p14:tracePt t="68245" x="7134225" y="2874963"/>
          <p14:tracePt t="68260" x="7232650" y="2847975"/>
          <p14:tracePt t="68276" x="7269163" y="2830513"/>
          <p14:tracePt t="68291" x="7296150" y="2822575"/>
          <p14:tracePt t="68307" x="7348538" y="2803525"/>
          <p14:tracePt t="68322" x="7385050" y="2795588"/>
          <p14:tracePt t="68339" x="7439025" y="2776538"/>
          <p14:tracePt t="68356" x="7537450" y="2741613"/>
          <p14:tracePt t="68371" x="7589838" y="2724150"/>
          <p14:tracePt t="68387" x="7616825" y="2687638"/>
          <p14:tracePt t="68403" x="7680325" y="2652713"/>
          <p14:tracePt t="68421" x="7705725" y="2616200"/>
          <p14:tracePt t="68436" x="7759700" y="2554288"/>
          <p14:tracePt t="68453" x="7769225" y="2509838"/>
          <p14:tracePt t="68471" x="7777163" y="2482850"/>
          <p14:tracePt t="68486" x="7813675" y="2428875"/>
          <p14:tracePt t="68503" x="7823200" y="2393950"/>
          <p14:tracePt t="68520" x="7867650" y="2276475"/>
          <p14:tracePt t="68536" x="7929563" y="2214563"/>
          <p14:tracePt t="7061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octor\Desktop\2007_04_figure1_hi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585788"/>
            <a:ext cx="8422481" cy="52863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5337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lymphocyte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2068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" x="7599363" y="2840038"/>
          <p14:tracePt t="454" x="7527925" y="2751138"/>
          <p14:tracePt t="470" x="7483475" y="2697163"/>
          <p14:tracePt t="486" x="7456488" y="2652713"/>
          <p14:tracePt t="501" x="7402513" y="2589213"/>
          <p14:tracePt t="517" x="7394575" y="2562225"/>
          <p14:tracePt t="533" x="7385050" y="2536825"/>
          <p14:tracePt t="549" x="7340600" y="2527300"/>
          <p14:tracePt t="563" x="7304088" y="2509838"/>
          <p14:tracePt t="572" x="7215188" y="2500313"/>
          <p14:tracePt t="585" x="7062788" y="2482850"/>
          <p14:tracePt t="609" x="6732588" y="2482850"/>
          <p14:tracePt t="929" x="2446338" y="3152775"/>
          <p14:tracePt t="952" x="2536825" y="3197225"/>
          <p14:tracePt t="970" x="2571750" y="3241675"/>
          <p14:tracePt t="984" x="2660650" y="3313113"/>
          <p14:tracePt t="1002" x="2741613" y="3357563"/>
          <p14:tracePt t="1017" x="2830513" y="3446463"/>
          <p14:tracePt t="1034" x="3071813" y="3589338"/>
          <p14:tracePt t="1051" x="3179763" y="3687763"/>
          <p14:tracePt t="1070" x="3303588" y="3759200"/>
          <p14:tracePt t="1084" x="3419475" y="3867150"/>
          <p14:tracePt t="1101" x="3544888" y="3965575"/>
          <p14:tracePt t="1117" x="3813175" y="4152900"/>
          <p14:tracePt t="1135" x="3919538" y="4224338"/>
          <p14:tracePt t="1151" x="4027488" y="4295775"/>
          <p14:tracePt t="1167" x="4108450" y="4330700"/>
          <p14:tracePt t="1185" x="4187825" y="4357688"/>
          <p14:tracePt t="1701" x="4633913" y="4152900"/>
          <p14:tracePt t="1718" x="4830763" y="4089400"/>
          <p14:tracePt t="1734" x="5054600" y="4010025"/>
          <p14:tracePt t="1748" x="5295900" y="3956050"/>
          <p14:tracePt t="1764" x="5537200" y="3867150"/>
          <p14:tracePt t="1780" x="5956300" y="3714750"/>
          <p14:tracePt t="1795" x="6089650" y="3598863"/>
          <p14:tracePt t="1811" x="6197600" y="3544888"/>
          <p14:tracePt t="1827" x="6276975" y="3473450"/>
          <p14:tracePt t="1842" x="6340475" y="3411538"/>
          <p14:tracePt t="1858" x="6456363" y="3303588"/>
          <p14:tracePt t="1873" x="6491288" y="3259138"/>
          <p14:tracePt t="1889" x="6518275" y="3241675"/>
          <p14:tracePt t="1905" x="6545263" y="3179763"/>
          <p14:tracePt t="1921" x="6562725" y="3143250"/>
          <p14:tracePt t="1938" x="6572250" y="3098800"/>
          <p14:tracePt t="1954" x="6589713" y="3027363"/>
          <p14:tracePt t="1972" x="6589713" y="3000375"/>
          <p14:tracePt t="1986" x="6589713" y="2965450"/>
          <p14:tracePt t="2003" x="6589713" y="2928938"/>
          <p14:tracePt t="2019" x="6589713" y="2874963"/>
          <p14:tracePt t="2036" x="6562725" y="2741613"/>
          <p14:tracePt t="2052" x="6554788" y="2660650"/>
          <p14:tracePt t="2070" x="6518275" y="2608263"/>
          <p14:tracePt t="2085" x="6473825" y="2544763"/>
          <p14:tracePt t="2102" x="6429375" y="2482850"/>
          <p14:tracePt t="2119" x="6303963" y="2366963"/>
          <p14:tracePt t="2137" x="6242050" y="2339975"/>
          <p14:tracePt t="2152" x="6161088" y="2286000"/>
          <p14:tracePt t="2169" x="6072188" y="2241550"/>
          <p14:tracePt t="2187" x="5776913" y="2170113"/>
          <p14:tracePt t="2203" x="5419725" y="2108200"/>
          <p14:tracePt t="2220" x="5224463" y="2108200"/>
          <p14:tracePt t="2236" x="5018088" y="2108200"/>
          <p14:tracePt t="2254" x="4795838" y="2143125"/>
          <p14:tracePt t="2271" x="4608513" y="2160588"/>
          <p14:tracePt t="2286" x="4340225" y="2197100"/>
          <p14:tracePt t="2302" x="4276725" y="2205038"/>
          <p14:tracePt t="2321" x="4259263" y="2224088"/>
          <p14:tracePt t="2336" x="4259263" y="2241550"/>
          <p14:tracePt t="2353" x="4259263" y="2276475"/>
          <p14:tracePt t="2371" x="4259263" y="2347913"/>
          <p14:tracePt t="3269" x="4465638" y="2347913"/>
          <p14:tracePt t="3288" x="4554538" y="2374900"/>
          <p14:tracePt t="3304" x="4608513" y="2393950"/>
          <p14:tracePt t="3322" x="4652963" y="2401888"/>
          <p14:tracePt t="3337" x="4705350" y="2438400"/>
          <p14:tracePt t="3354" x="4759325" y="2446338"/>
          <p14:tracePt t="3372" x="4840288" y="2465388"/>
          <p14:tracePt t="3388" x="4919663" y="2490788"/>
          <p14:tracePt t="3404" x="5037138" y="2536825"/>
          <p14:tracePt t="3422" x="5126038" y="2562225"/>
          <p14:tracePt t="3439" x="5153025" y="2581275"/>
          <p14:tracePt t="3455" x="5180013" y="2589213"/>
          <p14:tracePt t="3473" x="5224463" y="2598738"/>
          <p14:tracePt t="3488" x="5259388" y="2598738"/>
          <p14:tracePt t="3506" x="5286375" y="2598738"/>
          <p14:tracePt t="3522" x="5303838" y="2616200"/>
          <p14:tracePt t="3538" x="5357813" y="2625725"/>
          <p14:tracePt t="3554" x="5367338" y="2633663"/>
          <p14:tracePt t="3573" x="5375275" y="2633663"/>
          <p14:tracePt t="3588" x="5384800" y="2633663"/>
          <p14:tracePt t="3605" x="5394325" y="2633663"/>
          <p14:tracePt t="3672" x="5394325" y="2660650"/>
          <p14:tracePt t="3688" x="5357813" y="2714625"/>
          <p14:tracePt t="6175" x="5214938" y="2714625"/>
          <p14:tracePt t="6194" x="5180013" y="2732088"/>
          <p14:tracePt t="6208" x="5099050" y="2732088"/>
          <p14:tracePt t="6221" x="5045075" y="2741613"/>
          <p14:tracePt t="6238" x="5010150" y="2741613"/>
          <p14:tracePt t="6252" x="4973638" y="2741613"/>
          <p14:tracePt t="6268" x="4929188" y="2741613"/>
          <p14:tracePt t="6283" x="4840288" y="2741613"/>
          <p14:tracePt t="6298" x="4803775" y="2741613"/>
          <p14:tracePt t="6314" x="4751388" y="2741613"/>
          <p14:tracePt t="6330" x="4714875" y="2741613"/>
          <p14:tracePt t="6346" x="4670425" y="2741613"/>
          <p14:tracePt t="6362" x="4598988" y="2741613"/>
          <p14:tracePt t="6378" x="4572000" y="2741613"/>
          <p14:tracePt t="6393" x="4554538" y="2741613"/>
          <p14:tracePt t="6410" x="4537075" y="2741613"/>
          <p14:tracePt t="6427" x="4527550" y="2741613"/>
          <p14:tracePt t="6444" x="4518025" y="2741613"/>
          <p14:tracePt t="6459" x="4491038" y="2741613"/>
          <p14:tracePt t="6475" x="4473575" y="2759075"/>
          <p14:tracePt t="6495" x="4446588" y="2776538"/>
          <p14:tracePt t="6509" x="4429125" y="2803525"/>
          <p14:tracePt t="6526" x="4402138" y="2830513"/>
          <p14:tracePt t="6543" x="4348163" y="2911475"/>
          <p14:tracePt t="6561" x="4322763" y="2938463"/>
          <p14:tracePt t="6576" x="4313238" y="2965450"/>
          <p14:tracePt t="6593" x="4295775" y="2973388"/>
          <p14:tracePt t="6609" x="4286250" y="2990850"/>
          <p14:tracePt t="6628" x="4268788" y="3027363"/>
          <p14:tracePt t="6643" x="4251325" y="3054350"/>
          <p14:tracePt t="6660" x="4251325" y="3062288"/>
          <p14:tracePt t="6679" x="4251325" y="3071813"/>
          <p14:tracePt t="6694" x="4251325" y="3081338"/>
          <p14:tracePt t="6709" x="4251325" y="3089275"/>
          <p14:tracePt t="6726" x="4251325" y="3098800"/>
          <p14:tracePt t="6744" x="4251325" y="3116263"/>
          <p14:tracePt t="6768" x="4251325" y="3125788"/>
          <p14:tracePt t="6784" x="4251325" y="3152775"/>
          <p14:tracePt t="6799" x="4251325" y="3160713"/>
          <p14:tracePt t="6815" x="4251325" y="3179763"/>
          <p14:tracePt t="6831" x="4251325" y="3187700"/>
          <p14:tracePt t="6846" x="4251325" y="3197225"/>
          <p14:tracePt t="6862" x="4251325" y="3214688"/>
          <p14:tracePt t="6893" x="4251325" y="3224213"/>
          <p14:tracePt t="6909" x="4251325" y="3232150"/>
          <p14:tracePt t="6940" x="4251325" y="3251200"/>
          <p14:tracePt t="6955" x="4268788" y="3259138"/>
          <p14:tracePt t="6987" x="4276725" y="3259138"/>
          <p14:tracePt t="7019" x="4286250" y="3268663"/>
          <p14:tracePt t="7034" x="4303713" y="3268663"/>
          <p14:tracePt t="7049" x="4313238" y="3276600"/>
          <p14:tracePt t="7065" x="4322763" y="3276600"/>
          <p14:tracePt t="7081" x="4340225" y="3286125"/>
          <p14:tracePt t="7096" x="4357688" y="3295650"/>
          <p14:tracePt t="7112" x="4394200" y="3322638"/>
          <p14:tracePt t="7128" x="4411663" y="3330575"/>
          <p14:tracePt t="7143" x="4438650" y="3340100"/>
          <p14:tracePt t="7159" x="4465638" y="3357563"/>
          <p14:tracePt t="7175" x="4491038" y="3384550"/>
          <p14:tracePt t="7191" x="4500563" y="3384550"/>
          <p14:tracePt t="7206" x="4537075" y="3419475"/>
          <p14:tracePt t="7221" x="4554538" y="3419475"/>
          <p14:tracePt t="7237" x="4581525" y="3429000"/>
          <p14:tracePt t="7254" x="4608513" y="3438525"/>
          <p14:tracePt t="7269" x="4625975" y="3438525"/>
          <p14:tracePt t="7285" x="4687888" y="3455988"/>
          <p14:tracePt t="7299" x="4714875" y="3455988"/>
          <p14:tracePt t="7315" x="4751388" y="3465513"/>
          <p14:tracePt t="7331" x="4776788" y="3465513"/>
          <p14:tracePt t="7346" x="4813300" y="3465513"/>
          <p14:tracePt t="7363" x="4875213" y="3465513"/>
          <p14:tracePt t="7379" x="4911725" y="3465513"/>
          <p14:tracePt t="7395" x="4956175" y="3465513"/>
          <p14:tracePt t="7411" x="4973638" y="3465513"/>
          <p14:tracePt t="7428" x="5010150" y="3465513"/>
          <p14:tracePt t="7444" x="5045075" y="3465513"/>
          <p14:tracePt t="7462" x="5054600" y="3465513"/>
          <p14:tracePt t="7478" x="5062538" y="3465513"/>
          <p14:tracePt t="7534" x="5062538" y="3446463"/>
          <p14:tracePt t="7550" x="5054600" y="3419475"/>
          <p14:tracePt t="7565" x="5027613" y="3394075"/>
          <p14:tracePt t="7581" x="4973638" y="3348038"/>
          <p14:tracePt t="7597" x="4919663" y="3313113"/>
          <p14:tracePt t="7612" x="4857750" y="3268663"/>
          <p14:tracePt t="7628" x="4795838" y="3241675"/>
          <p14:tracePt t="7645" x="4589463" y="3133725"/>
          <p14:tracePt t="7659" x="4456113" y="3062288"/>
          <p14:tracePt t="7675" x="4313238" y="3000375"/>
          <p14:tracePt t="7690" x="4027488" y="2894013"/>
          <p14:tracePt t="7706" x="3929063" y="2840038"/>
          <p14:tracePt t="7722" x="3795713" y="2786063"/>
          <p14:tracePt t="7737" x="3697288" y="2732088"/>
          <p14:tracePt t="7753" x="3482975" y="2625725"/>
          <p14:tracePt t="7769" x="3402013" y="2581275"/>
          <p14:tracePt t="7784" x="3357563" y="2536825"/>
          <p14:tracePt t="7800" x="3322638" y="2473325"/>
          <p14:tracePt t="7816" x="3322638" y="2446338"/>
          <p14:tracePt t="7831" x="3322638" y="2438400"/>
          <p14:tracePt t="7847" x="3322638" y="2384425"/>
          <p14:tracePt t="7863" x="3348038" y="2366963"/>
          <p14:tracePt t="7879" x="3375025" y="2312988"/>
          <p14:tracePt t="7899" x="3402013" y="2286000"/>
          <p14:tracePt t="7912" x="3482975" y="2197100"/>
          <p14:tracePt t="7928" x="3527425" y="2143125"/>
          <p14:tracePt t="7947" x="3598863" y="2054225"/>
          <p14:tracePt t="7961" x="3714750" y="1928813"/>
          <p14:tracePt t="7979" x="3768725" y="1884363"/>
          <p14:tracePt t="7995" x="3840163" y="1812925"/>
          <p14:tracePt t="8011" x="3902075" y="1768475"/>
          <p14:tracePt t="8029" x="4044950" y="1652588"/>
          <p14:tracePt t="8045" x="4108450" y="1625600"/>
          <p14:tracePt t="8061" x="4160838" y="1598613"/>
          <p14:tracePt t="8079" x="4187825" y="1571625"/>
          <p14:tracePt t="8096" x="4224338" y="1562100"/>
          <p14:tracePt t="8112" x="4232275" y="1562100"/>
          <p14:tracePt t="8146" x="4187825" y="1562100"/>
          <p14:tracePt t="8161" x="4133850" y="1562100"/>
          <p14:tracePt t="8175" x="3990975" y="1562100"/>
          <p14:tracePt t="8191" x="3911600" y="1562100"/>
          <p14:tracePt t="8206" x="3840163" y="1562100"/>
          <p14:tracePt t="8222" x="3633788" y="1633538"/>
          <p14:tracePt t="8238" x="3527425" y="1670050"/>
          <p14:tracePt t="8253" x="3465513" y="1714500"/>
          <p14:tracePt t="8269" x="3411538" y="1731963"/>
          <p14:tracePt t="8286" x="3357563" y="1751013"/>
          <p14:tracePt t="8300" x="3357563" y="1758950"/>
          <p14:tracePt t="8316" x="3357563" y="1776413"/>
          <p14:tracePt t="8332" x="3348038" y="1803400"/>
          <p14:tracePt t="8347" x="3348038" y="1830388"/>
          <p14:tracePt t="8363" x="3348038" y="1866900"/>
          <p14:tracePt t="8381" x="3340100" y="1901825"/>
          <p14:tracePt t="8396" x="3303588" y="2054225"/>
          <p14:tracePt t="8415" x="3295650" y="2133600"/>
          <p14:tracePt t="8430" x="3276600" y="2187575"/>
          <p14:tracePt t="8445" x="3259138" y="2295525"/>
          <p14:tracePt t="8463" x="3251200" y="2339975"/>
          <p14:tracePt t="8479" x="3251200" y="2374900"/>
          <p14:tracePt t="8496" x="3251200" y="2438400"/>
          <p14:tracePt t="8514" x="3251200" y="2473325"/>
          <p14:tracePt t="8529" x="3251200" y="2527300"/>
          <p14:tracePt t="8547" x="3268663" y="2571750"/>
          <p14:tracePt t="8562" x="3322638" y="2633663"/>
          <p14:tracePt t="8579" x="3348038" y="2660650"/>
          <p14:tracePt t="8598" x="3482975" y="2714625"/>
          <p14:tracePt t="8612" x="3544888" y="2759075"/>
          <p14:tracePt t="8629" x="3598863" y="2786063"/>
          <p14:tracePt t="8648" x="3732213" y="2830513"/>
          <p14:tracePt t="8662" x="3795713" y="2847975"/>
          <p14:tracePt t="8680" x="3875088" y="2884488"/>
          <p14:tracePt t="8697" x="3956050" y="2911475"/>
          <p14:tracePt t="8713" x="4108450" y="2946400"/>
          <p14:tracePt t="8730" x="4160838" y="2955925"/>
          <p14:tracePt t="8746" x="4232275" y="2955925"/>
          <p14:tracePt t="8762" x="4348163" y="2973388"/>
          <p14:tracePt t="8779" x="4384675" y="2973388"/>
          <p14:tracePt t="8796" x="4402138" y="2973388"/>
          <p14:tracePt t="8816" x="4456113" y="2946400"/>
          <p14:tracePt t="8851" x="4456113" y="2938463"/>
          <p14:tracePt t="8864" x="4456113" y="2894013"/>
          <p14:tracePt t="8879" x="4456113" y="2867025"/>
          <p14:tracePt t="8897" x="4456113" y="2795588"/>
          <p14:tracePt t="8912" x="4456113" y="2625725"/>
          <p14:tracePt t="8926" x="4456113" y="2509838"/>
          <p14:tracePt t="8941" x="4473575" y="2411413"/>
          <p14:tracePt t="8958" x="4491038" y="2286000"/>
          <p14:tracePt t="8974" x="4562475" y="2036763"/>
          <p14:tracePt t="8989" x="4589463" y="1955800"/>
          <p14:tracePt t="9004" x="4660900" y="1866900"/>
          <p14:tracePt t="9020" x="4741863" y="1741488"/>
          <p14:tracePt t="9035" x="4776788" y="1704975"/>
          <p14:tracePt t="9051" x="4803775" y="1679575"/>
          <p14:tracePt t="9066" x="4830763" y="1670050"/>
          <p14:tracePt t="9082" x="4894263" y="1652588"/>
          <p14:tracePt t="9098" x="4902200" y="1652588"/>
          <p14:tracePt t="9115" x="4938713" y="1670050"/>
          <p14:tracePt t="9131" x="4991100" y="1724025"/>
          <p14:tracePt t="9148" x="5010150" y="1741488"/>
          <p14:tracePt t="9165" x="5054600" y="1785938"/>
          <p14:tracePt t="9180" x="5081588" y="1812925"/>
          <p14:tracePt t="9197" x="5126038" y="1847850"/>
          <p14:tracePt t="9215" x="5153025" y="1857375"/>
          <p14:tracePt t="9230" x="5180013" y="1884363"/>
          <p14:tracePt t="9247" x="5180013" y="1911350"/>
          <p14:tracePt t="9264" x="5180013" y="1938338"/>
          <p14:tracePt t="9280" x="5180013" y="1982788"/>
          <p14:tracePt t="9676" x="5348288" y="1982788"/>
          <p14:tracePt t="9692" x="5419725" y="1982788"/>
          <p14:tracePt t="9707" x="5572125" y="2009775"/>
          <p14:tracePt t="9723" x="5653088" y="2027238"/>
          <p14:tracePt t="9739" x="5732463" y="2044700"/>
          <p14:tracePt t="9755" x="5786438" y="2071688"/>
          <p14:tracePt t="9770" x="5902325" y="2098675"/>
          <p14:tracePt t="9786" x="5946775" y="2116138"/>
          <p14:tracePt t="9801" x="5973763" y="2125663"/>
          <p14:tracePt t="9818" x="5991225" y="2133600"/>
          <p14:tracePt t="9833" x="6027738" y="2170113"/>
          <p14:tracePt t="9849" x="6045200" y="2197100"/>
          <p14:tracePt t="9868" x="6045200" y="2224088"/>
          <p14:tracePt t="9881" x="6045200" y="2268538"/>
          <p14:tracePt t="9899" x="6045200" y="2286000"/>
          <p14:tracePt t="9917" x="6045200" y="2312988"/>
          <p14:tracePt t="9931" x="6045200" y="2357438"/>
          <p14:tracePt t="9948" x="6045200" y="2366963"/>
          <p14:tracePt t="9965" x="6045200" y="2393950"/>
          <p14:tracePt t="9981" x="6027738" y="2419350"/>
          <p14:tracePt t="9999" x="6018213" y="2438400"/>
          <p14:tracePt t="10015" x="6000750" y="2455863"/>
          <p14:tracePt t="10031" x="5973763" y="2482850"/>
          <p14:tracePt t="10048" x="5919788" y="2509838"/>
          <p14:tracePt t="10065" x="5867400" y="2517775"/>
          <p14:tracePt t="10083" x="5705475" y="2536825"/>
          <p14:tracePt t="10098" x="5653088" y="2536825"/>
          <p14:tracePt t="10115" x="5599113" y="2536825"/>
          <p14:tracePt t="10133" x="5562600" y="2527300"/>
          <p14:tracePt t="10148" x="5500688" y="2517775"/>
          <p14:tracePt t="10167" x="5473700" y="2509838"/>
          <p14:tracePt t="10181" x="5465763" y="2509838"/>
          <p14:tracePt t="10199" x="5429250" y="2482850"/>
          <p14:tracePt t="10217" x="5411788" y="2473325"/>
          <p14:tracePt t="10231" x="5384800" y="2465388"/>
          <p14:tracePt t="10248" x="5322888" y="2446338"/>
          <p14:tracePt t="10266" x="5295900" y="2438400"/>
          <p14:tracePt t="10282" x="5268913" y="2419350"/>
          <p14:tracePt t="10299" x="5251450" y="2419350"/>
          <p14:tracePt t="10315" x="5205413" y="2419350"/>
          <p14:tracePt t="10332" x="5160963" y="2419350"/>
          <p14:tracePt t="10350" x="5108575" y="2455863"/>
          <p14:tracePt t="10366" x="5089525" y="2455863"/>
          <p14:tracePt t="10383" x="5062538" y="2473325"/>
          <p14:tracePt t="10400" x="5037138" y="2473325"/>
          <p14:tracePt t="10416" x="5027613" y="2500313"/>
          <p14:tracePt t="10458" x="5027613" y="2517775"/>
          <p14:tracePt t="10490" x="5027613" y="2527300"/>
          <p14:tracePt t="10505" x="5027613" y="2562225"/>
          <p14:tracePt t="10521" x="5027613" y="2571750"/>
          <p14:tracePt t="10536" x="5027613" y="2589213"/>
          <p14:tracePt t="10552" x="5027613" y="2598738"/>
          <p14:tracePt t="10568" x="5027613" y="2643188"/>
          <p14:tracePt t="10583" x="5027613" y="2652713"/>
          <p14:tracePt t="10600" x="5027613" y="2670175"/>
          <p14:tracePt t="10616" x="5037138" y="2697163"/>
          <p14:tracePt t="10631" x="5045075" y="2705100"/>
          <p14:tracePt t="10646" x="5062538" y="2705100"/>
          <p14:tracePt t="10661" x="5072063" y="2714625"/>
          <p14:tracePt t="10677" x="5116513" y="2732088"/>
          <p14:tracePt t="10693" x="5133975" y="2732088"/>
          <p14:tracePt t="10708" x="5170488" y="2741613"/>
          <p14:tracePt t="10724" x="5187950" y="2741613"/>
          <p14:tracePt t="10740" x="5214938" y="2741613"/>
          <p14:tracePt t="10755" x="5224463" y="2741613"/>
          <p14:tracePt t="10771" x="5232400" y="2741613"/>
          <p14:tracePt t="10787" x="5241925" y="2741613"/>
          <p14:tracePt t="10802" x="5251450" y="2741613"/>
          <p14:tracePt t="10820" x="5286375" y="2741613"/>
          <p14:tracePt t="10834" x="5295900" y="2741613"/>
          <p14:tracePt t="10851" x="5303838" y="2741613"/>
          <p14:tracePt t="10867" x="5340350" y="2705100"/>
          <p14:tracePt t="10885" x="5348288" y="2697163"/>
          <p14:tracePt t="10899" x="5375275" y="2633663"/>
          <p14:tracePt t="10918" x="5384800" y="2608263"/>
          <p14:tracePt t="10933" x="5384800" y="2562225"/>
          <p14:tracePt t="10950" x="5384800" y="2536825"/>
          <p14:tracePt t="10967" x="5384800" y="2527300"/>
          <p14:tracePt t="10984" x="5384800" y="2500313"/>
          <p14:tracePt t="10999" x="5384800" y="2473325"/>
          <p14:tracePt t="11017" x="5348288" y="2455863"/>
          <p14:tracePt t="11033" x="5330825" y="2438400"/>
          <p14:tracePt t="11050" x="5268913" y="2428875"/>
          <p14:tracePt t="11067" x="5214938" y="2419350"/>
          <p14:tracePt t="11083" x="5170488" y="2419350"/>
          <p14:tracePt t="11101" x="5153025" y="2419350"/>
          <p14:tracePt t="11117" x="5116513" y="2419350"/>
          <p14:tracePt t="11133" x="5108575" y="2419350"/>
          <p14:tracePt t="11150" x="5099050" y="2419350"/>
          <p14:tracePt t="11183" x="5099050" y="2428875"/>
          <p14:tracePt t="11225" x="5099050" y="2455863"/>
          <p14:tracePt t="11240" x="5099050" y="2473325"/>
          <p14:tracePt t="11257" x="5081588" y="2517775"/>
          <p14:tracePt t="11271" x="5072063" y="2554288"/>
          <p14:tracePt t="11287" x="5062538" y="2562225"/>
          <p14:tracePt t="11302" x="5062538" y="2598738"/>
          <p14:tracePt t="11318" x="5062538" y="2608263"/>
          <p14:tracePt t="11334" x="5054600" y="2625725"/>
          <p14:tracePt t="11368" x="5054600" y="2633663"/>
          <p14:tracePt t="11382" x="5054600" y="2643188"/>
          <p14:tracePt t="11400" x="5054600" y="2652713"/>
          <p14:tracePt t="11412" x="5054600" y="2679700"/>
          <p14:tracePt t="11428" x="5054600" y="2687638"/>
          <p14:tracePt t="11444" x="5072063" y="2732088"/>
          <p14:tracePt t="12115" x="5205413" y="2732088"/>
          <p14:tracePt t="12131" x="5214938" y="2732088"/>
          <p14:tracePt t="12148" x="5232400" y="2732088"/>
          <p14:tracePt t="12162" x="5241925" y="2732088"/>
          <p14:tracePt t="12194" x="5268913" y="2732088"/>
          <p14:tracePt t="12210" x="5276850" y="2732088"/>
          <p14:tracePt t="12225" x="5295900" y="2732088"/>
          <p14:tracePt t="12241" x="5303838" y="2732088"/>
          <p14:tracePt t="12257" x="5322888" y="2732088"/>
          <p14:tracePt t="12274" x="5340350" y="2732088"/>
          <p14:tracePt t="12288" x="5348288" y="2732088"/>
          <p14:tracePt t="12303" x="5357813" y="2732088"/>
          <p14:tracePt t="12319" x="5357813" y="2724150"/>
          <p14:tracePt t="12336" x="5357813" y="2705100"/>
          <p14:tracePt t="12367" x="5357813" y="2687638"/>
          <p14:tracePt t="12618" x="5367338" y="2687638"/>
          <p14:tracePt t="12632" x="5367338" y="2697163"/>
          <p14:tracePt t="12663" x="5367338" y="2714625"/>
          <p14:tracePt t="12679" x="5367338" y="2724150"/>
          <p14:tracePt t="12694" x="5367338" y="2732088"/>
          <p14:tracePt t="12710" x="5367338" y="2751138"/>
          <p14:tracePt t="12726" x="5367338" y="2776538"/>
          <p14:tracePt t="12741" x="5367338" y="2795588"/>
          <p14:tracePt t="12757" x="5367338" y="2822575"/>
          <p14:tracePt t="12772" x="5340350" y="2840038"/>
          <p14:tracePt t="12788" x="5322888" y="2847975"/>
          <p14:tracePt t="12804" x="5313363" y="2857500"/>
          <p14:tracePt t="12820" x="5295900" y="2884488"/>
          <p14:tracePt t="12839" x="5276850" y="2884488"/>
          <p14:tracePt t="12853" x="5268913" y="2894013"/>
          <p14:tracePt t="12871" x="5259388" y="2894013"/>
          <p14:tracePt t="12885" x="5251450" y="2894013"/>
          <p14:tracePt t="12905" x="5241925" y="2894013"/>
          <p14:tracePt t="12920" x="5232400" y="2894013"/>
          <p14:tracePt t="12938" x="5197475" y="2894013"/>
          <p14:tracePt t="12952" x="5180013" y="2894013"/>
          <p14:tracePt t="12971" x="5126038" y="2894013"/>
          <p14:tracePt t="12986" x="5108575" y="2894013"/>
          <p14:tracePt t="13004" x="5072063" y="2894013"/>
          <p14:tracePt t="13020" x="5054600" y="2894013"/>
          <p14:tracePt t="13037" x="5018088" y="2894013"/>
          <p14:tracePt t="13053" x="5010150" y="2894013"/>
          <p14:tracePt t="13070" x="5000625" y="2874963"/>
          <p14:tracePt t="13086" x="4991100" y="2867025"/>
          <p14:tracePt t="13104" x="4983163" y="2857500"/>
          <p14:tracePt t="13120" x="4973638" y="2847975"/>
          <p14:tracePt t="13136" x="4965700" y="2840038"/>
          <p14:tracePt t="13153" x="4946650" y="2803525"/>
          <p14:tracePt t="13171" x="4938713" y="2795588"/>
          <p14:tracePt t="13186" x="4929188" y="2776538"/>
          <p14:tracePt t="13203" x="4929188" y="2768600"/>
          <p14:tracePt t="13220" x="4929188" y="2759075"/>
          <p14:tracePt t="13242" x="4929188" y="2741613"/>
          <p14:tracePt t="13289" x="4929188" y="2724150"/>
          <p14:tracePt t="13320" x="4929188" y="2714625"/>
          <p14:tracePt t="13336" x="4929188" y="2705100"/>
          <p14:tracePt t="13351" x="4929188" y="2697163"/>
          <p14:tracePt t="13368" x="4938713" y="2670175"/>
          <p14:tracePt t="13382" x="4946650" y="2660650"/>
          <p14:tracePt t="13401" x="4965700" y="2643188"/>
          <p14:tracePt t="13430" x="4973638" y="2633663"/>
          <p14:tracePt t="13445" x="4973638" y="2608263"/>
          <p14:tracePt t="13460" x="4983163" y="2598738"/>
          <p14:tracePt t="13476" x="4983163" y="2589213"/>
          <p14:tracePt t="13609" x="4956175" y="2589213"/>
          <p14:tracePt t="13640" x="4946650" y="2589213"/>
          <p14:tracePt t="13672" x="4938713" y="2589213"/>
          <p14:tracePt t="13719" x="4929188" y="2589213"/>
          <p14:tracePt t="13750" x="4919663" y="2589213"/>
          <p14:tracePt t="13781" x="4911725" y="2589213"/>
          <p14:tracePt t="13797" x="4902200" y="2589213"/>
          <p14:tracePt t="13813" x="4884738" y="2589213"/>
          <p14:tracePt t="13828" x="4875213" y="2598738"/>
          <p14:tracePt t="13844" x="4867275" y="2598738"/>
          <p14:tracePt t="13860" x="4857750" y="2616200"/>
          <p14:tracePt t="13891" x="4848225" y="2616200"/>
          <p14:tracePt t="13906" x="4848225" y="2625725"/>
          <p14:tracePt t="13938" x="4840288" y="2633663"/>
          <p14:tracePt t="13969" x="4840288" y="2652713"/>
          <p14:tracePt t="13987" x="4830763" y="2660650"/>
          <p14:tracePt t="14016" x="4830763" y="2687638"/>
          <p14:tracePt t="14032" x="4830763" y="2697163"/>
          <p14:tracePt t="14047" x="4822825" y="2714625"/>
          <p14:tracePt t="14063" x="4822825" y="2724150"/>
          <p14:tracePt t="14094" x="4822825" y="2732088"/>
          <p14:tracePt t="14125" x="4822825" y="2741613"/>
          <p14:tracePt t="14141" x="4822825" y="2759075"/>
          <p14:tracePt t="14188" x="4822825" y="2768600"/>
          <p14:tracePt t="14204" x="4822825" y="2776538"/>
          <p14:tracePt t="14235" x="4830763" y="2786063"/>
          <p14:tracePt t="14266" x="4840288" y="2795588"/>
          <p14:tracePt t="14281" x="4840288" y="2803525"/>
          <p14:tracePt t="14298" x="4848225" y="2813050"/>
          <p14:tracePt t="14313" x="4857750" y="2830513"/>
          <p14:tracePt t="14329" x="4857750" y="2840038"/>
          <p14:tracePt t="14344" x="4875213" y="2847975"/>
          <p14:tracePt t="14360" x="4875213" y="2857500"/>
          <p14:tracePt t="14375" x="4894263" y="2867025"/>
          <p14:tracePt t="14392" x="4902200" y="2874963"/>
          <p14:tracePt t="14409" x="4911725" y="2874963"/>
          <p14:tracePt t="14425" x="4919663" y="2894013"/>
          <p14:tracePt t="14441" x="4929188" y="2894013"/>
          <p14:tracePt t="14456" x="4946650" y="2911475"/>
          <p14:tracePt t="14473" x="4965700" y="2919413"/>
          <p14:tracePt t="14488" x="4983163" y="2919413"/>
          <p14:tracePt t="14505" x="4991100" y="2928938"/>
          <p14:tracePt t="14522" x="5000625" y="2928938"/>
          <p14:tracePt t="14540" x="5010150" y="2928938"/>
          <p14:tracePt t="14555" x="5018088" y="2938463"/>
          <p14:tracePt t="14573" x="5054600" y="2938463"/>
          <p14:tracePt t="14588" x="5062538" y="2938463"/>
          <p14:tracePt t="14607" x="5099050" y="2938463"/>
          <p14:tracePt t="14622" x="5108575" y="2938463"/>
          <p14:tracePt t="14640" x="5116513" y="2938463"/>
          <p14:tracePt t="14655" x="5133975" y="2938463"/>
          <p14:tracePt t="14675" x="5153025" y="2938463"/>
          <p14:tracePt t="14690" x="5170488" y="2928938"/>
          <p14:tracePt t="14707" x="5180013" y="2928938"/>
          <p14:tracePt t="14722" x="5197475" y="2901950"/>
          <p14:tracePt t="14741" x="5205413" y="2894013"/>
          <p14:tracePt t="14755" x="5224463" y="2874963"/>
          <p14:tracePt t="14773" x="5241925" y="2867025"/>
          <p14:tracePt t="14789" x="5259388" y="2830513"/>
          <p14:tracePt t="14806" x="5268913" y="2813050"/>
          <p14:tracePt t="14822" x="5268913" y="2786063"/>
          <p14:tracePt t="14839" x="5286375" y="2741613"/>
          <p14:tracePt t="14855" x="5295900" y="2732088"/>
          <p14:tracePt t="14873" x="5295900" y="2714625"/>
          <p14:tracePt t="14889" x="5295900" y="2697163"/>
          <p14:tracePt t="14907" x="5295900" y="2687638"/>
          <p14:tracePt t="14970" x="5303838" y="2687638"/>
          <p14:tracePt t="15017" x="5313363" y="2687638"/>
          <p14:tracePt t="15032" x="5322888" y="2687638"/>
          <p14:tracePt t="15048" x="5330825" y="2687638"/>
          <p14:tracePt t="15080" x="5357813" y="2687638"/>
          <p14:tracePt t="15095" x="5367338" y="2679700"/>
          <p14:tracePt t="15111" x="5375275" y="2679700"/>
          <p14:tracePt t="15126" x="5384800" y="2679700"/>
          <p14:tracePt t="15157" x="5394325" y="2679700"/>
          <p14:tracePt t="15189" x="5402263" y="2679700"/>
          <p14:tracePt t="15236" x="5402263" y="2687638"/>
          <p14:tracePt t="15251" x="5402263" y="2705100"/>
          <p14:tracePt t="15267" x="5402263" y="2724150"/>
          <p14:tracePt t="15282" x="5402263" y="2732088"/>
          <p14:tracePt t="15298" x="5402263" y="2741613"/>
          <p14:tracePt t="15314" x="5402263" y="2751138"/>
          <p14:tracePt t="15330" x="5402263" y="2759075"/>
          <p14:tracePt t="15345" x="5402263" y="2786063"/>
          <p14:tracePt t="15361" x="5402263" y="2795588"/>
          <p14:tracePt t="15376" x="5402263" y="2803525"/>
          <p14:tracePt t="15408" x="5384800" y="2813050"/>
          <p14:tracePt t="15425" x="5375275" y="2822575"/>
          <p14:tracePt t="15440" x="5367338" y="2830513"/>
          <p14:tracePt t="15455" x="5330825" y="2840038"/>
          <p14:tracePt t="15470" x="5313363" y="2857500"/>
          <p14:tracePt t="15486" x="5276850" y="2867025"/>
          <p14:tracePt t="15501" x="5259388" y="2874963"/>
          <p14:tracePt t="15517" x="5241925" y="2884488"/>
          <p14:tracePt t="15533" x="5224463" y="2901950"/>
          <p14:tracePt t="15549" x="5197475" y="2901950"/>
          <p14:tracePt t="15564" x="5170488" y="2901950"/>
          <p14:tracePt t="15579" x="5143500" y="2901950"/>
          <p14:tracePt t="15595" x="5081588" y="2901950"/>
          <p14:tracePt t="15611" x="5062538" y="2901950"/>
          <p14:tracePt t="15626" x="5037138" y="2901950"/>
          <p14:tracePt t="15642" x="4991100" y="2901950"/>
          <p14:tracePt t="15660" x="4973638" y="2901950"/>
          <p14:tracePt t="15675" x="4956175" y="2894013"/>
          <p14:tracePt t="15693" x="4929188" y="2874963"/>
          <p14:tracePt t="15708" x="4902200" y="2857500"/>
          <p14:tracePt t="15724" x="4894263" y="2840038"/>
          <p14:tracePt t="15741" x="4884738" y="2830513"/>
          <p14:tracePt t="15757" x="4875213" y="2813050"/>
          <p14:tracePt t="15774" x="4875213" y="2803525"/>
          <p14:tracePt t="15791" x="4867275" y="2768600"/>
          <p14:tracePt t="15807" x="4867275" y="2759075"/>
          <p14:tracePt t="15825" x="4867275" y="2732088"/>
          <p14:tracePt t="15841" x="4867275" y="2714625"/>
          <p14:tracePt t="15858" x="4867275" y="2705100"/>
          <p14:tracePt t="15874" x="4867275" y="2679700"/>
          <p14:tracePt t="15892" x="4867275" y="2633663"/>
          <p14:tracePt t="15907" x="4867275" y="2625725"/>
          <p14:tracePt t="15925" x="4875213" y="2598738"/>
          <p14:tracePt t="15941" x="4875213" y="2581275"/>
          <p14:tracePt t="15959" x="4875213" y="2571750"/>
          <p14:tracePt t="16080" x="4857750" y="2608263"/>
          <p14:tracePt t="16095" x="4848225" y="2616200"/>
          <p14:tracePt t="16111" x="4822825" y="2633663"/>
          <p14:tracePt t="16143" x="4813300" y="2643188"/>
          <p14:tracePt t="16158" x="4803775" y="2652713"/>
          <p14:tracePt t="16174" x="4803775" y="2670175"/>
          <p14:tracePt t="16191" x="4795838" y="2687638"/>
          <p14:tracePt t="16205" x="4795838" y="2697163"/>
          <p14:tracePt t="16222" x="4795838" y="2714625"/>
          <p14:tracePt t="16236" x="4795838" y="2724150"/>
          <p14:tracePt t="16252" x="4795838" y="2741613"/>
          <p14:tracePt t="16268" x="4795838" y="2759075"/>
          <p14:tracePt t="16283" x="4795838" y="2768600"/>
          <p14:tracePt t="16299" x="4795838" y="2786063"/>
          <p14:tracePt t="16315" x="4795838" y="2795588"/>
          <p14:tracePt t="16332" x="4795838" y="2822575"/>
          <p14:tracePt t="16346" x="4803775" y="2830513"/>
          <p14:tracePt t="16361" x="4803775" y="2847975"/>
          <p14:tracePt t="16377" x="4830763" y="2857500"/>
          <p14:tracePt t="16393" x="4840288" y="2867025"/>
          <p14:tracePt t="16410" x="4848225" y="2894013"/>
          <p14:tracePt t="16426" x="4857750" y="2894013"/>
          <p14:tracePt t="16444" x="4867275" y="2894013"/>
          <p14:tracePt t="16459" x="4902200" y="2894013"/>
          <p14:tracePt t="16477" x="4911725" y="2894013"/>
          <p14:tracePt t="16493" x="4929188" y="2901950"/>
          <p14:tracePt t="16508" x="4946650" y="2901950"/>
          <p14:tracePt t="16525" x="4983163" y="2901950"/>
          <p14:tracePt t="16542" x="5010150" y="2901950"/>
          <p14:tracePt t="16558" x="5027613" y="2901950"/>
          <p14:tracePt t="16575" x="5072063" y="2901950"/>
          <p14:tracePt t="16591" x="5099050" y="2901950"/>
          <p14:tracePt t="16608" x="5133975" y="2901950"/>
          <p14:tracePt t="16625" x="5153025" y="2901950"/>
          <p14:tracePt t="16642" x="5205413" y="2901950"/>
          <p14:tracePt t="16661" x="5214938" y="2894013"/>
          <p14:tracePt t="16675" x="5232400" y="2874963"/>
          <p14:tracePt t="16693" x="5251450" y="2867025"/>
          <p14:tracePt t="16708" x="5276850" y="2857500"/>
          <p14:tracePt t="16726" x="5286375" y="2847975"/>
          <p14:tracePt t="16743" x="5303838" y="2840038"/>
          <p14:tracePt t="16761" x="5313363" y="2840038"/>
          <p14:tracePt t="16775" x="5313363" y="2830513"/>
          <p14:tracePt t="16794" x="5322888" y="2822575"/>
          <p14:tracePt t="16809" x="5322888" y="2795588"/>
          <p14:tracePt t="16826" x="5330825" y="2776538"/>
          <p14:tracePt t="16843" x="5330825" y="2751138"/>
          <p14:tracePt t="16860" x="5330825" y="2732088"/>
          <p14:tracePt t="16875" x="5330825" y="2687638"/>
          <p14:tracePt t="16893" x="5330825" y="2598738"/>
          <p14:tracePt t="16909" x="5330825" y="2581275"/>
          <p14:tracePt t="16927" x="5313363" y="2517775"/>
          <p14:tracePt t="16943" x="5286375" y="2490788"/>
          <p14:tracePt t="16959" x="5276850" y="2465388"/>
          <p14:tracePt t="16976" x="5224463" y="2438400"/>
          <p14:tracePt t="16993" x="5205413" y="2411413"/>
          <p14:tracePt t="17009" x="5170488" y="2401888"/>
          <p14:tracePt t="17026" x="5143500" y="2401888"/>
          <p14:tracePt t="17043" x="5116513" y="2401888"/>
          <p14:tracePt t="17059" x="5089525" y="2401888"/>
          <p14:tracePt t="17077" x="5081588" y="2401888"/>
          <p14:tracePt t="17092" x="5018088" y="2419350"/>
          <p14:tracePt t="17112" x="4929188" y="2473325"/>
          <p14:tracePt t="17144" x="4894263" y="2490788"/>
          <p14:tracePt t="17160" x="4867275" y="2490788"/>
          <p14:tracePt t="17177" x="4857750" y="2500313"/>
          <p14:tracePt t="17193" x="4848225" y="2509838"/>
          <p14:tracePt t="17213" x="4848225" y="2517775"/>
          <p14:tracePt t="17226" x="4840288" y="2527300"/>
          <p14:tracePt t="17244" x="4840288" y="2554288"/>
          <p14:tracePt t="17261" x="4830763" y="2581275"/>
          <p14:tracePt t="17276" x="4813300" y="2608263"/>
          <p14:tracePt t="17706" x="4687888" y="2608263"/>
          <p14:tracePt t="17722" x="4679950" y="2608263"/>
          <p14:tracePt t="17737" x="4643438" y="2608263"/>
          <p14:tracePt t="17753" x="4633913" y="2608263"/>
          <p14:tracePt t="17769" x="4625975" y="2608263"/>
          <p14:tracePt t="17802" x="4625975" y="2598738"/>
          <p14:tracePt t="17863" x="4625975" y="2589213"/>
          <p14:tracePt t="17925" x="4625975" y="2571750"/>
          <p14:tracePt t="17956" x="4625975" y="2554288"/>
          <p14:tracePt t="18003" x="4625975" y="2544763"/>
          <p14:tracePt t="18066" x="4633913" y="2544763"/>
          <p14:tracePt t="18144" x="4633913" y="2562225"/>
          <p14:tracePt t="18175" x="4633913" y="2571750"/>
          <p14:tracePt t="18191" x="4633913" y="2581275"/>
          <p14:tracePt t="18207" x="4643438" y="2581275"/>
          <p14:tracePt t="18222" x="4643438" y="2598738"/>
          <p14:tracePt t="18254" x="4643438" y="2608263"/>
          <p14:tracePt t="18269" x="4643438" y="2616200"/>
          <p14:tracePt t="18285" x="4643438" y="2625725"/>
          <p14:tracePt t="18300" x="4643438" y="2643188"/>
          <p14:tracePt t="18316" x="4643438" y="2652713"/>
          <p14:tracePt t="18332" x="4643438" y="2660650"/>
          <p14:tracePt t="18347" x="4643438" y="2670175"/>
          <p14:tracePt t="18364" x="4643438" y="2679700"/>
          <p14:tracePt t="18379" x="4652963" y="2697163"/>
          <p14:tracePt t="18397" x="4652963" y="2714625"/>
          <p14:tracePt t="18412" x="4652963" y="2732088"/>
          <p14:tracePt t="18431" x="4670425" y="2751138"/>
          <p14:tracePt t="18445" x="4670425" y="2759075"/>
          <p14:tracePt t="18463" x="4670425" y="2776538"/>
          <p14:tracePt t="18478" x="4670425" y="2786063"/>
          <p14:tracePt t="18833" x="4697413" y="2884488"/>
          <p14:tracePt t="18848" x="4714875" y="2901950"/>
          <p14:tracePt t="18863" x="4724400" y="2928938"/>
          <p14:tracePt t="18879" x="4751388" y="2955925"/>
          <p14:tracePt t="18895" x="4768850" y="2973388"/>
          <p14:tracePt t="18912" x="4786313" y="2982913"/>
          <p14:tracePt t="18926" x="4803775" y="3000375"/>
          <p14:tracePt t="18941" x="4813300" y="3000375"/>
          <p14:tracePt t="18957" x="4822825" y="3009900"/>
          <p14:tracePt t="18973" x="4830763" y="3009900"/>
          <p14:tracePt t="18991" x="4857750" y="3017838"/>
          <p14:tracePt t="19020" x="4867275" y="3027363"/>
          <p14:tracePt t="19035" x="4875213" y="3044825"/>
          <p14:tracePt t="19051" x="4884738" y="3044825"/>
          <p14:tracePt t="19067" x="4894263" y="3054350"/>
          <p14:tracePt t="19082" x="4902200" y="3054350"/>
          <p14:tracePt t="19098" x="4911725" y="3054350"/>
          <p14:tracePt t="19113" x="4919663" y="3054350"/>
          <p14:tracePt t="19130" x="4938713" y="3062288"/>
          <p14:tracePt t="19145" x="4956175" y="3071813"/>
          <p14:tracePt t="19161" x="4965700" y="3071813"/>
          <p14:tracePt t="19176" x="5000625" y="3071813"/>
          <p14:tracePt t="19192" x="5018088" y="3071813"/>
          <p14:tracePt t="19207" x="5027613" y="3071813"/>
          <p14:tracePt t="19223" x="5062538" y="3071813"/>
          <p14:tracePt t="19239" x="5072063" y="3071813"/>
          <p14:tracePt t="19254" x="5089525" y="3071813"/>
          <p14:tracePt t="19270" x="5099050" y="3071813"/>
          <p14:tracePt t="19285" x="5126038" y="3071813"/>
          <p14:tracePt t="19301" x="5133975" y="3071813"/>
          <p14:tracePt t="19333" x="5143500" y="3062288"/>
          <p14:tracePt t="19348" x="5153025" y="3054350"/>
          <p14:tracePt t="19364" x="5160963" y="3054350"/>
          <p14:tracePt t="19379" x="5170488" y="3054350"/>
          <p14:tracePt t="19397" x="5180013" y="3036888"/>
          <p14:tracePt t="19411" x="5205413" y="3036888"/>
          <p14:tracePt t="19428" x="5224463" y="3036888"/>
          <p14:tracePt t="19442" x="5241925" y="3027363"/>
          <p14:tracePt t="19457" x="5268913" y="3027363"/>
          <p14:tracePt t="19473" x="5286375" y="3017838"/>
          <p14:tracePt t="19490" x="5295900" y="3017838"/>
          <p14:tracePt t="19505" x="5322888" y="3017838"/>
          <p14:tracePt t="19520" x="5367338" y="3017838"/>
          <p14:tracePt t="19535" x="5375275" y="30178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" y="171450"/>
            <a:ext cx="5337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Lymphocytes: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07" y="721518"/>
            <a:ext cx="881538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dirty="0" smtClean="0"/>
              <a:t>These are small cells with a round nucleus and a rim of pale blue cytoplasm.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GB" altLang="en-US" sz="2800" dirty="0" smtClean="0">
                <a:ea typeface="ＭＳ Ｐゴシック" charset="-128"/>
                <a:cs typeface="Arial" pitchFamily="34" charset="0"/>
              </a:rPr>
              <a:t>Life Span is variable (few days to several years)</a:t>
            </a:r>
            <a:r>
              <a:rPr lang="en-GB" altLang="en-US" sz="2800" dirty="0" smtClean="0"/>
              <a:t>.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dirty="0" smtClean="0"/>
              <a:t>The three types of lymphocytes (B-lymphocytes,                  T-lymphocytes and null cells) are morphologically indistinguishable. </a:t>
            </a:r>
          </a:p>
          <a:p>
            <a:pPr algn="just"/>
            <a:r>
              <a:rPr lang="en-GB" sz="2800" b="1" dirty="0" smtClean="0">
                <a:solidFill>
                  <a:srgbClr val="C00000"/>
                </a:solidFill>
              </a:rPr>
              <a:t>Function: </a:t>
            </a:r>
            <a:r>
              <a:rPr lang="en-GB" sz="2800" dirty="0" smtClean="0"/>
              <a:t>Lymphocytes are the basic cells of the immune system.</a:t>
            </a:r>
          </a:p>
          <a:p>
            <a:pPr indent="-274320" algn="just">
              <a:buFont typeface="Arial" pitchFamily="34" charset="0"/>
              <a:buChar char="•"/>
            </a:pPr>
            <a:r>
              <a:rPr lang="en-GB" sz="2800" dirty="0" smtClean="0"/>
              <a:t>T lymphocytes are responsible for </a:t>
            </a:r>
            <a:r>
              <a:rPr lang="en-GB" sz="2800" b="1" dirty="0" smtClean="0"/>
              <a:t>cellular immunity</a:t>
            </a:r>
            <a:r>
              <a:rPr lang="en-GB" sz="2800" dirty="0" smtClean="0"/>
              <a:t>, which are processed by the thymus.</a:t>
            </a:r>
          </a:p>
          <a:p>
            <a:pPr indent="-274320" algn="just">
              <a:buFont typeface="Arial" pitchFamily="34" charset="0"/>
              <a:buChar char="•"/>
            </a:pPr>
            <a:r>
              <a:rPr lang="en-GB" sz="2800" dirty="0" smtClean="0"/>
              <a:t>B lymphocytes are responsible for </a:t>
            </a:r>
            <a:r>
              <a:rPr lang="en-GB" sz="2800" b="1" dirty="0" err="1" smtClean="0"/>
              <a:t>humoral</a:t>
            </a:r>
            <a:r>
              <a:rPr lang="en-GB" sz="2800" b="1" dirty="0" smtClean="0"/>
              <a:t> immunity.</a:t>
            </a:r>
            <a:endParaRPr lang="en-GB" sz="2800" dirty="0" smtClean="0"/>
          </a:p>
          <a:p>
            <a:pPr algn="just"/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4335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76" x="4295775" y="3697288"/>
          <p14:tracePt t="9290" x="4276725" y="3660775"/>
          <p14:tracePt t="9306" x="4276725" y="3633788"/>
          <p14:tracePt t="9323" x="4276725" y="3589338"/>
          <p14:tracePt t="9338" x="4295775" y="3536950"/>
          <p14:tracePt t="9354" x="4340225" y="3490913"/>
          <p14:tracePt t="9369" x="4545013" y="3268663"/>
          <p14:tracePt t="9384" x="4633913" y="3160713"/>
          <p14:tracePt t="9400" x="4875213" y="2982913"/>
          <p14:tracePt t="9416" x="5000625" y="2901950"/>
          <p14:tracePt t="9434" x="5187950" y="2822575"/>
          <p14:tracePt t="9448" x="5313363" y="2786063"/>
          <p14:tracePt t="9466" x="5419725" y="2751138"/>
          <p14:tracePt t="9482" x="5626100" y="2679700"/>
          <p14:tracePt t="9498" x="5705475" y="2633663"/>
          <p14:tracePt t="9514" x="5911850" y="2598738"/>
          <p14:tracePt t="9533" x="6010275" y="2581275"/>
          <p14:tracePt t="9547" x="6180138" y="2562225"/>
          <p14:tracePt t="9565" x="6259513" y="2562225"/>
          <p14:tracePt t="9580" x="6313488" y="2562225"/>
          <p14:tracePt t="9598" x="6402388" y="2562225"/>
          <p14:tracePt t="9614" x="6438900" y="2562225"/>
          <p14:tracePt t="9631" x="6518275" y="2571750"/>
          <p14:tracePt t="9647" x="6554788" y="2581275"/>
          <p14:tracePt t="9664" x="6589713" y="2581275"/>
          <p14:tracePt t="9683" x="6724650" y="2616200"/>
          <p14:tracePt t="9697" x="6769100" y="2660650"/>
          <p14:tracePt t="11887" x="6840538" y="2768600"/>
          <p14:tracePt t="11902" x="6867525" y="2776538"/>
          <p14:tracePt t="11918" x="6911975" y="2776538"/>
          <p14:tracePt t="11934" x="6938963" y="2795588"/>
          <p14:tracePt t="11950" x="6956425" y="2795588"/>
          <p14:tracePt t="11965" x="7018338" y="2803525"/>
          <p14:tracePt t="11980" x="7045325" y="2822575"/>
          <p14:tracePt t="11996" x="7081838" y="2822575"/>
          <p14:tracePt t="12012" x="7143750" y="2822575"/>
          <p14:tracePt t="12027" x="7180263" y="2822575"/>
          <p14:tracePt t="12043" x="7242175" y="2822575"/>
          <p14:tracePt t="12059" x="7269163" y="2822575"/>
          <p14:tracePt t="12074" x="7313613" y="2830513"/>
          <p14:tracePt t="12090" x="7331075" y="2830513"/>
          <p14:tracePt t="12106" x="7385050" y="2830513"/>
          <p14:tracePt t="12121" x="7394575" y="2830513"/>
          <p14:tracePt t="12137" x="7402513" y="2830513"/>
          <p14:tracePt t="12152" x="7429500" y="2830513"/>
          <p14:tracePt t="12185" x="7429500" y="2840038"/>
          <p14:tracePt t="12277" x="7419975" y="2847975"/>
          <p14:tracePt t="12293" x="7348538" y="2874963"/>
          <p14:tracePt t="12308" x="7277100" y="2894013"/>
          <p14:tracePt t="12326" x="6956425" y="2982913"/>
          <p14:tracePt t="12340" x="6759575" y="3044825"/>
          <p14:tracePt t="12355" x="6473825" y="3133725"/>
          <p14:tracePt t="12372" x="5759450" y="3303588"/>
          <p14:tracePt t="12387" x="5419725" y="3402013"/>
          <p14:tracePt t="12405" x="4732338" y="3598863"/>
          <p14:tracePt t="12419" x="4446588" y="3660775"/>
          <p14:tracePt t="12438" x="4205288" y="3724275"/>
          <p14:tracePt t="12452" x="3714750" y="3867150"/>
          <p14:tracePt t="12470" x="3517900" y="3919538"/>
          <p14:tracePt t="12486" x="3179763" y="3983038"/>
          <p14:tracePt t="12502" x="3036888" y="4000500"/>
          <p14:tracePt t="12518" x="2857500" y="4027488"/>
          <p14:tracePt t="12536" x="2803525" y="4027488"/>
          <p14:tracePt t="12552" x="2768600" y="4044950"/>
          <p14:tracePt t="12569" x="2724150" y="4054475"/>
          <p14:tracePt t="12587" x="2724150" y="4108450"/>
          <p14:tracePt t="13184" x="2571750" y="4108450"/>
          <p14:tracePt t="13203" x="2446338" y="4108450"/>
          <p14:tracePt t="13215" x="2108200" y="4062413"/>
          <p14:tracePt t="13231" x="1919288" y="4044950"/>
          <p14:tracePt t="13247" x="1768475" y="4010025"/>
          <p14:tracePt t="13262" x="1544638" y="3956050"/>
          <p14:tracePt t="13278" x="1428750" y="3929063"/>
          <p14:tracePt t="13294" x="1374775" y="3911600"/>
          <p14:tracePt t="13309" x="1295400" y="3902075"/>
          <p14:tracePt t="13326" x="1276350" y="3884613"/>
          <p14:tracePt t="13342" x="1250950" y="3875088"/>
          <p14:tracePt t="13358" x="1250950" y="3867150"/>
          <p14:tracePt t="13372" x="1250950" y="3857625"/>
          <p14:tracePt t="13389" x="1250950" y="3848100"/>
          <p14:tracePt t="13419" x="1250950" y="3840163"/>
          <p14:tracePt t="13467" x="1285875" y="3840163"/>
          <p14:tracePt t="13481" x="1303338" y="3840163"/>
          <p14:tracePt t="13497" x="1374775" y="3813175"/>
          <p14:tracePt t="13513" x="1411288" y="3795713"/>
          <p14:tracePt t="13528" x="1509713" y="3768725"/>
          <p14:tracePt t="13544" x="1598613" y="3732213"/>
          <p14:tracePt t="13559" x="1679575" y="3697288"/>
          <p14:tracePt t="13576" x="1830388" y="3652838"/>
          <p14:tracePt t="13592" x="1911350" y="3616325"/>
          <p14:tracePt t="13608" x="2098675" y="3554413"/>
          <p14:tracePt t="13623" x="2160588" y="3527425"/>
          <p14:tracePt t="13638" x="2295525" y="3482975"/>
          <p14:tracePt t="13657" x="2347913" y="3446463"/>
          <p14:tracePt t="13671" x="2465388" y="3402013"/>
          <p14:tracePt t="13689" x="2544763" y="3394075"/>
          <p14:tracePt t="15217" x="2679700" y="3375025"/>
          <p14:tracePt t="15233" x="2697163" y="3375025"/>
          <p14:tracePt t="15248" x="2759075" y="3375025"/>
          <p14:tracePt t="15264" x="2822575" y="3375025"/>
          <p14:tracePt t="15279" x="2830513" y="3375025"/>
          <p14:tracePt t="15295" x="2874963" y="3375025"/>
          <p14:tracePt t="15311" x="2894013" y="3375025"/>
          <p14:tracePt t="15327" x="2928938" y="3375025"/>
          <p14:tracePt t="15342" x="2955925" y="3375025"/>
          <p14:tracePt t="15358" x="3000375" y="3375025"/>
          <p14:tracePt t="15375" x="3054350" y="3375025"/>
          <p14:tracePt t="15392" x="3081338" y="3375025"/>
          <p14:tracePt t="15407" x="3125788" y="3375025"/>
          <p14:tracePt t="15424" x="3152775" y="3375025"/>
          <p14:tracePt t="15440" x="3179763" y="3375025"/>
          <p14:tracePt t="15457" x="3205163" y="3375025"/>
          <p14:tracePt t="15473" x="3224213" y="3375025"/>
          <p14:tracePt t="15491" x="3232150" y="3375025"/>
          <p14:tracePt t="16688" x="3330575" y="3375025"/>
          <p14:tracePt t="16703" x="3419475" y="3367088"/>
          <p14:tracePt t="16719" x="3473450" y="3348038"/>
          <p14:tracePt t="16734" x="3608388" y="3330575"/>
          <p14:tracePt t="16749" x="3786188" y="3303588"/>
          <p14:tracePt t="16765" x="3857625" y="3303588"/>
          <p14:tracePt t="16782" x="4010025" y="3286125"/>
          <p14:tracePt t="16797" x="4062413" y="3276600"/>
          <p14:tracePt t="16812" x="4152900" y="3276600"/>
          <p14:tracePt t="16829" x="4232275" y="3276600"/>
          <p14:tracePt t="16843" x="4268788" y="3276600"/>
          <p14:tracePt t="16861" x="4348163" y="3259138"/>
          <p14:tracePt t="16879" x="4384675" y="3259138"/>
          <p14:tracePt t="16892" x="4446588" y="3259138"/>
          <p14:tracePt t="16910" x="4491038" y="3259138"/>
          <p14:tracePt t="16926" x="4510088" y="3259138"/>
          <p14:tracePt t="16942" x="4572000" y="3251200"/>
          <p14:tracePt t="16960" x="4598988" y="3232150"/>
          <p14:tracePt t="16976" x="4679950" y="3205163"/>
          <p14:tracePt t="16992" x="4714875" y="3179763"/>
          <p14:tracePt t="17010" x="4857750" y="3133725"/>
          <p14:tracePt t="17027" x="5000625" y="3054350"/>
          <p14:tracePt t="17042" x="5081588" y="3009900"/>
          <p14:tracePt t="17059" x="5268913" y="2919413"/>
          <p14:tracePt t="17077" x="5554663" y="2803525"/>
          <p14:tracePt t="17094" x="5670550" y="2776538"/>
          <p14:tracePt t="17109" x="5705475" y="2732088"/>
          <p14:tracePt t="18047" x="5518150" y="2679700"/>
          <p14:tracePt t="18063" x="5367338" y="2643188"/>
          <p14:tracePt t="18078" x="5286375" y="2625725"/>
          <p14:tracePt t="18095" x="5180013" y="2598738"/>
          <p14:tracePt t="18111" x="5081588" y="2598738"/>
          <p14:tracePt t="18126" x="4929188" y="2589213"/>
          <p14:tracePt t="18144" x="4830763" y="2589213"/>
          <p14:tracePt t="18157" x="4687888" y="2589213"/>
          <p14:tracePt t="18172" x="4491038" y="2589213"/>
          <p14:tracePt t="18188" x="4367213" y="2589213"/>
          <p14:tracePt t="18204" x="4170363" y="2625725"/>
          <p14:tracePt t="18220" x="4071938" y="2660650"/>
          <p14:tracePt t="18235" x="3956050" y="2687638"/>
          <p14:tracePt t="18250" x="3919538" y="2705100"/>
          <p14:tracePt t="18266" x="3867150" y="2751138"/>
          <p14:tracePt t="18282" x="3803650" y="2776538"/>
          <p14:tracePt t="18297" x="3776663" y="2795588"/>
          <p14:tracePt t="18314" x="3751263" y="2803525"/>
          <p14:tracePt t="18330" x="3732213" y="2803525"/>
          <p14:tracePt t="18346" x="3714750" y="2813050"/>
          <p14:tracePt t="18363" x="3705225" y="2822575"/>
          <p14:tracePt t="18380" x="3697288" y="2830513"/>
          <p14:tracePt t="18395" x="3687763" y="2830513"/>
          <p14:tracePt t="18412" x="3687763" y="2840038"/>
          <p14:tracePt t="18429" x="3679825" y="2857500"/>
          <p14:tracePt t="18454" x="3670300" y="2874963"/>
          <p14:tracePt t="18470" x="3652838" y="2894013"/>
          <p14:tracePt t="18485" x="3652838" y="2919413"/>
          <p14:tracePt t="18500" x="3643313" y="2965450"/>
          <p14:tracePt t="18517" x="3633788" y="2990850"/>
          <p14:tracePt t="18532" x="3616325" y="3054350"/>
          <p14:tracePt t="18548" x="3608388" y="3098800"/>
          <p14:tracePt t="18563" x="3598863" y="3125788"/>
          <p14:tracePt t="18581" x="3571875" y="3170238"/>
          <p14:tracePt t="18596" x="3571875" y="3205163"/>
          <p14:tracePt t="19471" x="3375025" y="3276600"/>
          <p14:tracePt t="19486" x="3303588" y="3276600"/>
          <p14:tracePt t="19501" x="3179763" y="3295650"/>
          <p14:tracePt t="19517" x="3062288" y="3303588"/>
          <p14:tracePt t="19533" x="3027363" y="3303588"/>
          <p14:tracePt t="19549" x="2965450" y="3330575"/>
          <p14:tracePt t="19564" x="2928938" y="3348038"/>
          <p14:tracePt t="19581" x="2884488" y="3375025"/>
          <p14:tracePt t="19596" x="2795588" y="3384550"/>
          <p14:tracePt t="19614" x="2768600" y="3402013"/>
          <p14:tracePt t="19626" x="2724150" y="3402013"/>
          <p14:tracePt t="19767" x="2813050" y="3402013"/>
          <p14:tracePt t="19783" x="2867025" y="3402013"/>
          <p14:tracePt t="19799" x="2938463" y="3402013"/>
          <p14:tracePt t="19815" x="3133725" y="3394075"/>
          <p14:tracePt t="19833" x="3251200" y="3394075"/>
          <p14:tracePt t="19848" x="3419475" y="3394075"/>
          <p14:tracePt t="19867" x="3500438" y="3394075"/>
          <p14:tracePt t="19881" x="3571875" y="3394075"/>
          <p14:tracePt t="20393" x="3724275" y="3394075"/>
          <p14:tracePt t="20408" x="3759200" y="3394075"/>
          <p14:tracePt t="20424" x="3884613" y="3394075"/>
          <p14:tracePt t="20440" x="3983038" y="3394075"/>
          <p14:tracePt t="20456" x="4081463" y="3394075"/>
          <p14:tracePt t="20471" x="4295775" y="3394075"/>
          <p14:tracePt t="20486" x="4394200" y="3394075"/>
          <p14:tracePt t="20502" x="4562475" y="3394075"/>
          <p14:tracePt t="20518" x="4633913" y="3394075"/>
          <p14:tracePt t="20534" x="4687888" y="3394075"/>
          <p14:tracePt t="20549" x="4786313" y="3394075"/>
          <p14:tracePt t="20566" x="4803775" y="3375025"/>
          <p14:tracePt t="20582" x="4840288" y="3375025"/>
          <p14:tracePt t="20598" x="4848225" y="3375025"/>
          <p14:tracePt t="20614" x="4857750" y="3375025"/>
          <p14:tracePt t="21128" x="5062538" y="3322638"/>
          <p14:tracePt t="21144" x="5116513" y="3322638"/>
          <p14:tracePt t="21159" x="5170488" y="3322638"/>
          <p14:tracePt t="21174" x="5357813" y="3322638"/>
          <p14:tracePt t="21190" x="5483225" y="3322638"/>
          <p14:tracePt t="21207" x="5768975" y="3322638"/>
          <p14:tracePt t="21221" x="5884863" y="3322638"/>
          <p14:tracePt t="21237" x="6153150" y="3322638"/>
          <p14:tracePt t="21253" x="6269038" y="3322638"/>
          <p14:tracePt t="21269" x="6348413" y="3322638"/>
          <p14:tracePt t="21285" x="6473825" y="3322638"/>
          <p14:tracePt t="21300" x="6527800" y="3322638"/>
          <p14:tracePt t="21317" x="6616700" y="3322638"/>
          <p14:tracePt t="21335" x="6643688" y="3322638"/>
          <p14:tracePt t="21350" x="6653213" y="3340100"/>
          <p14:tracePt t="4281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5337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Monocyte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4" y="578644"/>
            <a:ext cx="8579643" cy="545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57163" y="6064955"/>
            <a:ext cx="8872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smtClean="0"/>
              <a:t>A monocyte, showing a lobulated nucleus and voluminous, opaque cytoplasm containing very fine azurophilic granules</a:t>
            </a:r>
            <a:endParaRPr lang="en-GB" sz="14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662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55" x="4465638" y="3795713"/>
          <p14:tracePt t="4070" x="4483100" y="3759200"/>
          <p14:tracePt t="4086" x="4491038" y="3714750"/>
          <p14:tracePt t="4102" x="4518025" y="3697288"/>
          <p14:tracePt t="4118" x="4562475" y="3652838"/>
          <p14:tracePt t="4135" x="4598988" y="3625850"/>
          <p14:tracePt t="4150" x="4724400" y="3536950"/>
          <p14:tracePt t="4165" x="4803775" y="3482975"/>
          <p14:tracePt t="4180" x="4867275" y="3419475"/>
          <p14:tracePt t="4195" x="4938713" y="3348038"/>
          <p14:tracePt t="4211" x="4991100" y="3303588"/>
          <p14:tracePt t="4227" x="5062538" y="3224213"/>
          <p14:tracePt t="4243" x="5089525" y="3187700"/>
          <p14:tracePt t="4258" x="5099050" y="3160713"/>
          <p14:tracePt t="4274" x="5099050" y="3152775"/>
          <p14:tracePt t="4290" x="5099050" y="3143250"/>
          <p14:tracePt t="4322" x="5099050" y="3116263"/>
          <p14:tracePt t="4336" x="5099050" y="3108325"/>
          <p14:tracePt t="4352" x="5099050" y="3098800"/>
          <p14:tracePt t="4368" x="5081588" y="3089275"/>
          <p14:tracePt t="4384" x="5072063" y="3081338"/>
          <p14:tracePt t="4399" x="5045075" y="3054350"/>
          <p14:tracePt t="4414" x="5027613" y="3044825"/>
          <p14:tracePt t="4430" x="5010150" y="3017838"/>
          <p14:tracePt t="4446" x="4991100" y="2990850"/>
          <p14:tracePt t="4463" x="4965700" y="2973388"/>
          <p14:tracePt t="4477" x="4884738" y="2901950"/>
          <p14:tracePt t="4493" x="4840288" y="2874963"/>
          <p14:tracePt t="4508" x="4803775" y="2830513"/>
          <p14:tracePt t="4524" x="4741863" y="2803525"/>
          <p14:tracePt t="4541" x="4705350" y="2795588"/>
          <p14:tracePt t="4557" x="4643438" y="2768600"/>
          <p14:tracePt t="4573" x="4562475" y="2741613"/>
          <p14:tracePt t="4592" x="4527550" y="2724150"/>
          <p14:tracePt t="4607" x="4491038" y="2697163"/>
          <p14:tracePt t="4619" x="4446588" y="2687638"/>
          <p14:tracePt t="4637" x="4411663" y="2670175"/>
          <p14:tracePt t="4652" x="4330700" y="2643188"/>
          <p14:tracePt t="4668" x="4295775" y="2633663"/>
          <p14:tracePt t="4685" x="4232275" y="2616200"/>
          <p14:tracePt t="4704" x="4179888" y="2589213"/>
          <p14:tracePt t="4718" x="4133850" y="2571750"/>
          <p14:tracePt t="4735" x="4044950" y="2562225"/>
          <p14:tracePt t="4753" x="3990975" y="2562225"/>
          <p14:tracePt t="4769" x="3938588" y="2562225"/>
          <p14:tracePt t="4785" x="3902075" y="2562225"/>
          <p14:tracePt t="4802" x="3848100" y="2562225"/>
          <p14:tracePt t="4818" x="3768725" y="2562225"/>
          <p14:tracePt t="4836" x="3625850" y="2608263"/>
          <p14:tracePt t="4852" x="3581400" y="2625725"/>
          <p14:tracePt t="4868" x="3544888" y="2633663"/>
          <p14:tracePt t="4888" x="3509963" y="2643188"/>
          <p14:tracePt t="4902" x="3473450" y="2670175"/>
          <p14:tracePt t="4918" x="3446463" y="2679700"/>
          <p14:tracePt t="4935" x="3438525" y="2687638"/>
          <p14:tracePt t="4954" x="3429000" y="2697163"/>
          <p14:tracePt t="4968" x="3429000" y="2714625"/>
          <p14:tracePt t="4985" x="3419475" y="2732088"/>
          <p14:tracePt t="5002" x="3394075" y="2768600"/>
          <p14:tracePt t="5020" x="3384550" y="2776538"/>
          <p14:tracePt t="5035" x="3375025" y="2813050"/>
          <p14:tracePt t="5052" x="3348038" y="2847975"/>
          <p14:tracePt t="5069" x="3330575" y="2894013"/>
          <p14:tracePt t="5086" x="3295650" y="2990850"/>
          <p14:tracePt t="5103" x="3286125" y="3017838"/>
          <p14:tracePt t="5119" x="3286125" y="3054350"/>
          <p14:tracePt t="5137" x="3268663" y="3081338"/>
          <p14:tracePt t="5153" x="3259138" y="3170238"/>
          <p14:tracePt t="5168" x="3259138" y="3224213"/>
          <p14:tracePt t="5185" x="3259138" y="3276600"/>
          <p14:tracePt t="5204" x="3259138" y="3330575"/>
          <p14:tracePt t="5219" x="3259138" y="3402013"/>
          <p14:tracePt t="5235" x="3259138" y="3473450"/>
          <p14:tracePt t="5252" x="3259138" y="3581400"/>
          <p14:tracePt t="5270" x="3259138" y="3660775"/>
          <p14:tracePt t="5285" x="3295650" y="3741738"/>
          <p14:tracePt t="5302" x="3313113" y="3795713"/>
          <p14:tracePt t="5319" x="3322638" y="3848100"/>
          <p14:tracePt t="5337" x="3411538" y="4027488"/>
          <p14:tracePt t="5353" x="3438525" y="4089400"/>
          <p14:tracePt t="5369" x="3465513" y="4125913"/>
          <p14:tracePt t="5387" x="3509963" y="4170363"/>
          <p14:tracePt t="5403" x="3536950" y="4205288"/>
          <p14:tracePt t="5419" x="3643313" y="4313238"/>
          <p14:tracePt t="5436" x="3679825" y="4357688"/>
          <p14:tracePt t="5455" x="3724275" y="4394200"/>
          <p14:tracePt t="5469" x="3759200" y="4419600"/>
          <p14:tracePt t="5486" x="3822700" y="4438650"/>
          <p14:tracePt t="5503" x="3929063" y="4483100"/>
          <p14:tracePt t="5521" x="3983038" y="4491038"/>
          <p14:tracePt t="5536" x="4044950" y="4510088"/>
          <p14:tracePt t="5553" x="4098925" y="4510088"/>
          <p14:tracePt t="5570" x="4152900" y="4510088"/>
          <p14:tracePt t="5587" x="4348163" y="4510088"/>
          <p14:tracePt t="5603" x="4419600" y="4510088"/>
          <p14:tracePt t="5620" x="4473575" y="4510088"/>
          <p14:tracePt t="5637" x="4527550" y="4510088"/>
          <p14:tracePt t="5654" x="4581525" y="4510088"/>
          <p14:tracePt t="5669" x="4687888" y="4510088"/>
          <p14:tracePt t="5686" x="4759325" y="4510088"/>
          <p14:tracePt t="5704" x="4813300" y="4510088"/>
          <p14:tracePt t="5720" x="4867275" y="4500563"/>
          <p14:tracePt t="5736" x="4938713" y="4483100"/>
          <p14:tracePt t="5754" x="5108575" y="4419600"/>
          <p14:tracePt t="5771" x="5205413" y="4402138"/>
          <p14:tracePt t="5786" x="5303838" y="4367213"/>
          <p14:tracePt t="5803" x="5384800" y="4357688"/>
          <p14:tracePt t="5820" x="5483225" y="4340225"/>
          <p14:tracePt t="5838" x="5848350" y="42862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" y="57150"/>
            <a:ext cx="5337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Monocytes</a:t>
            </a:r>
            <a:r>
              <a:rPr lang="en-GB" sz="3200" b="1" dirty="0" smtClean="0">
                <a:solidFill>
                  <a:srgbClr val="FF0000"/>
                </a:solidFill>
              </a:rPr>
              <a:t>: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307" y="630078"/>
            <a:ext cx="881538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These cells are large, with a folded nucleus, grey/blue cytoplasm and occasional vacuoles. 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Their nucleus less dense than lymphocytes; deeply indented, kidney or C-shaped.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They can move out of the circulation and migrate to become macrophages in many other organs of the body.</a:t>
            </a:r>
          </a:p>
          <a:p>
            <a:pPr algn="just">
              <a:defRPr/>
            </a:pPr>
            <a:r>
              <a:rPr lang="en-GB" altLang="en-US" sz="2800" b="1" dirty="0" smtClean="0">
                <a:solidFill>
                  <a:srgbClr val="C00000"/>
                </a:solidFill>
                <a:ea typeface="ＭＳ Ｐゴシック" charset="-128"/>
                <a:cs typeface="Arial" pitchFamily="34" charset="0"/>
              </a:rPr>
              <a:t>Function: 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altLang="en-US" sz="2800" kern="0" dirty="0" smtClean="0">
                <a:ea typeface="ＭＳ Ｐゴシック" charset="-128"/>
                <a:cs typeface="Arial" pitchFamily="34" charset="0"/>
              </a:rPr>
              <a:t>constitute mononuclear phagocyte system that help destroy foreign bodies. Tissue macrophages {</a:t>
            </a:r>
            <a:r>
              <a:rPr lang="en-GB" altLang="en-US" sz="2800" kern="0" dirty="0" err="1" smtClean="0">
                <a:ea typeface="ＭＳ Ｐゴシック" charset="-128"/>
                <a:cs typeface="Arial" pitchFamily="34" charset="0"/>
              </a:rPr>
              <a:t>Kupfer</a:t>
            </a:r>
            <a:r>
              <a:rPr lang="en-GB" altLang="en-US" sz="2800" kern="0" dirty="0" smtClean="0">
                <a:ea typeface="ＭＳ Ｐゴシック" charset="-128"/>
                <a:cs typeface="Arial" pitchFamily="34" charset="0"/>
              </a:rPr>
              <a:t> cells (liver), </a:t>
            </a:r>
            <a:r>
              <a:rPr lang="en-GB" altLang="en-US" sz="2800" kern="0" dirty="0" err="1" smtClean="0">
                <a:ea typeface="ＭＳ Ｐゴシック" charset="-128"/>
                <a:cs typeface="Arial" pitchFamily="34" charset="0"/>
              </a:rPr>
              <a:t>Osteoclasts</a:t>
            </a:r>
            <a:r>
              <a:rPr lang="en-GB" altLang="en-US" sz="2800" kern="0" dirty="0" smtClean="0">
                <a:ea typeface="ＭＳ Ｐゴシック" charset="-128"/>
                <a:cs typeface="Arial" pitchFamily="34" charset="0"/>
              </a:rPr>
              <a:t> (bone), Dust cells (lungs), Microglia (brain)}</a:t>
            </a:r>
            <a:r>
              <a:rPr lang="en-GB" altLang="en-US" sz="2800" dirty="0" smtClean="0">
                <a:ea typeface="ＭＳ Ｐゴシック" charset="-128"/>
                <a:cs typeface="Arial" pitchFamily="34" charset="0"/>
              </a:rPr>
              <a:t>.</a:t>
            </a:r>
          </a:p>
          <a:p>
            <a:pPr indent="-274320" algn="just">
              <a:buFont typeface="Arial" pitchFamily="34" charset="0"/>
              <a:buChar char="•"/>
              <a:defRPr/>
            </a:pPr>
            <a:r>
              <a:rPr lang="en-GB" altLang="en-US" sz="2800" kern="0" dirty="0" smtClean="0">
                <a:ea typeface="ＭＳ Ｐゴシック" charset="-128"/>
                <a:cs typeface="Arial" pitchFamily="34" charset="0"/>
              </a:rPr>
              <a:t>Mediate inflammatory response and </a:t>
            </a:r>
            <a:r>
              <a:rPr lang="en-GB" sz="2800" dirty="0" smtClean="0"/>
              <a:t>Interact with T cells.</a:t>
            </a:r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949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8785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3200" b="1" u="sng" dirty="0" err="1" smtClean="0">
                <a:solidFill>
                  <a:srgbClr val="FF0000"/>
                </a:solidFill>
                <a:cs typeface="Arial" pitchFamily="34" charset="0"/>
              </a:rPr>
              <a:t>Neutrophils</a:t>
            </a:r>
            <a:r>
              <a:rPr lang="en-GB" sz="3200" b="1" u="sng" dirty="0" smtClean="0">
                <a:solidFill>
                  <a:srgbClr val="FF0000"/>
                </a:solidFill>
                <a:cs typeface="Arial" pitchFamily="34" charset="0"/>
              </a:rPr>
              <a:t>:</a:t>
            </a:r>
            <a:r>
              <a:rPr lang="en-GB" sz="32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Shahrayar\Desktop\Neutrophi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0071"/>
            <a:ext cx="9144000" cy="5864352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788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" y="0"/>
            <a:ext cx="8872538" cy="633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Intended learning outcomes of this lecture: 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 pitchFamily="34" charset="0"/>
              </a:rPr>
              <a:t>At the end of this lecture you should be able to know :</a:t>
            </a:r>
          </a:p>
          <a:p>
            <a:pPr marL="342900" lvl="0" indent="-342900" algn="just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700" i="1" kern="0" dirty="0" err="1" smtClean="0">
                <a:solidFill>
                  <a:prstClr val="black"/>
                </a:solidFill>
                <a:cs typeface="Arial" pitchFamily="34" charset="0"/>
              </a:rPr>
              <a:t>Haemopoiesis</a:t>
            </a:r>
            <a:r>
              <a:rPr lang="en-GB" sz="2700" i="1" kern="0" dirty="0" smtClean="0">
                <a:solidFill>
                  <a:prstClr val="black"/>
                </a:solidFill>
                <a:cs typeface="Arial" pitchFamily="34" charset="0"/>
              </a:rPr>
              <a:t>: how the cellular components of the blood are derived from stem cells. </a:t>
            </a:r>
            <a:r>
              <a:rPr kumimoji="0" lang="en-GB" sz="27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(L.O.1)</a:t>
            </a:r>
            <a:r>
              <a:rPr kumimoji="0" lang="en-GB" sz="27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.</a:t>
            </a:r>
          </a:p>
          <a:p>
            <a:pPr marL="342900" lvl="0" indent="-342900" algn="just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700" i="1" kern="0" dirty="0" smtClean="0">
                <a:solidFill>
                  <a:prstClr val="black"/>
                </a:solidFill>
                <a:cs typeface="Arial" pitchFamily="34" charset="0"/>
              </a:rPr>
              <a:t>Contrast the potential of white blood cells to mobilise, divide and transform, with that of cells derived from other organs of the body.</a:t>
            </a:r>
            <a:r>
              <a:rPr kumimoji="0" lang="en-GB" sz="27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(L.O.2)</a:t>
            </a:r>
            <a:r>
              <a:rPr kumimoji="0" lang="en-GB" sz="27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itchFamily="34" charset="0"/>
              </a:rPr>
              <a:t>. </a:t>
            </a:r>
          </a:p>
          <a:p>
            <a:pPr marL="342900" lvl="0" indent="-342900" algn="just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700" i="1" kern="0" dirty="0" smtClean="0">
                <a:solidFill>
                  <a:prstClr val="black"/>
                </a:solidFill>
                <a:cs typeface="Arial" pitchFamily="34" charset="0"/>
              </a:rPr>
              <a:t>Describe the structure and function of the following:</a:t>
            </a:r>
          </a:p>
          <a:p>
            <a:pPr lvl="2" algn="just" defTabSz="914400">
              <a:defRPr/>
            </a:pPr>
            <a:r>
              <a:rPr lang="en-US" sz="2700" i="1" kern="0" dirty="0" smtClean="0">
                <a:solidFill>
                  <a:prstClr val="black"/>
                </a:solidFill>
                <a:cs typeface="Arial" pitchFamily="34" charset="0"/>
              </a:rPr>
              <a:t>erythrocytes and reticular cells</a:t>
            </a:r>
          </a:p>
          <a:p>
            <a:pPr lvl="2" algn="just" defTabSz="914400">
              <a:defRPr/>
            </a:pPr>
            <a:r>
              <a:rPr lang="en-US" sz="2700" i="1" kern="0" dirty="0" smtClean="0">
                <a:solidFill>
                  <a:prstClr val="black"/>
                </a:solidFill>
                <a:cs typeface="Arial" pitchFamily="34" charset="0"/>
              </a:rPr>
              <a:t>lymphocytes</a:t>
            </a:r>
          </a:p>
          <a:p>
            <a:pPr lvl="2" algn="just" defTabSz="914400">
              <a:defRPr/>
            </a:pPr>
            <a:r>
              <a:rPr lang="en-US" sz="2700" i="1" kern="0" dirty="0" smtClean="0">
                <a:solidFill>
                  <a:prstClr val="black"/>
                </a:solidFill>
                <a:cs typeface="Arial" pitchFamily="34" charset="0"/>
              </a:rPr>
              <a:t>monocytes</a:t>
            </a:r>
          </a:p>
          <a:p>
            <a:pPr lvl="2" algn="just" defTabSz="914400">
              <a:defRPr/>
            </a:pPr>
            <a:r>
              <a:rPr lang="en-US" sz="2700" i="1" kern="0" dirty="0" smtClean="0">
                <a:solidFill>
                  <a:prstClr val="black"/>
                </a:solidFill>
                <a:cs typeface="Arial" pitchFamily="34" charset="0"/>
              </a:rPr>
              <a:t>granulocytes or </a:t>
            </a:r>
            <a:r>
              <a:rPr lang="en-US" sz="2700" i="1" kern="0" dirty="0" err="1" smtClean="0">
                <a:solidFill>
                  <a:prstClr val="black"/>
                </a:solidFill>
                <a:cs typeface="Arial" pitchFamily="34" charset="0"/>
              </a:rPr>
              <a:t>polymorphonuclear</a:t>
            </a:r>
            <a:r>
              <a:rPr lang="en-US" sz="2700" i="1" kern="0" dirty="0" smtClean="0">
                <a:solidFill>
                  <a:prstClr val="black"/>
                </a:solidFill>
                <a:cs typeface="Arial" pitchFamily="34" charset="0"/>
              </a:rPr>
              <a:t> leucocytes (i.e. neutrophils, basophils, eosinophils)</a:t>
            </a:r>
          </a:p>
          <a:p>
            <a:pPr lvl="2" algn="just" defTabSz="914400">
              <a:defRPr/>
            </a:pPr>
            <a:r>
              <a:rPr lang="en-US" sz="2700" i="1" kern="0" dirty="0" smtClean="0">
                <a:solidFill>
                  <a:prstClr val="black"/>
                </a:solidFill>
                <a:cs typeface="Arial" pitchFamily="34" charset="0"/>
              </a:rPr>
              <a:t>platelets</a:t>
            </a:r>
            <a:r>
              <a:rPr lang="en-US" sz="2700" b="1" i="1" kern="0" dirty="0" smtClean="0">
                <a:solidFill>
                  <a:srgbClr val="FF0000"/>
                </a:solidFill>
                <a:cs typeface="Arial" pitchFamily="34" charset="0"/>
              </a:rPr>
              <a:t>(L.O.3)</a:t>
            </a:r>
            <a:r>
              <a:rPr lang="en-US" sz="2700" i="1" kern="0" dirty="0" smtClean="0">
                <a:solidFill>
                  <a:srgbClr val="FF0000"/>
                </a:solidFill>
                <a:cs typeface="Arial" pitchFamily="34" charset="0"/>
              </a:rPr>
              <a:t>. </a:t>
            </a:r>
            <a:endParaRPr kumimoji="0" lang="en-GB" sz="2700" b="0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2132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5484" y="-14302"/>
            <a:ext cx="878505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3200" b="1" u="sng" dirty="0" err="1" smtClean="0">
                <a:solidFill>
                  <a:srgbClr val="FF0000"/>
                </a:solidFill>
                <a:cs typeface="Arial" pitchFamily="34" charset="0"/>
              </a:rPr>
              <a:t>Neutrophils</a:t>
            </a:r>
            <a:r>
              <a:rPr lang="en-GB" sz="3200" b="1" u="sng" dirty="0" smtClean="0">
                <a:solidFill>
                  <a:srgbClr val="FF0000"/>
                </a:solidFill>
                <a:cs typeface="Arial" pitchFamily="34" charset="0"/>
              </a:rPr>
              <a:t>:</a:t>
            </a:r>
            <a:r>
              <a:rPr lang="en-GB" sz="32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endParaRPr lang="en-GB" sz="3200" dirty="0" smtClean="0">
              <a:solidFill>
                <a:srgbClr val="FF0000"/>
              </a:solidFill>
              <a:cs typeface="Arial" pitchFamily="34" charset="0"/>
            </a:endParaRP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800" dirty="0" err="1" smtClean="0">
                <a:solidFill>
                  <a:srgbClr val="000000"/>
                </a:solidFill>
                <a:cs typeface="Arial" pitchFamily="34" charset="0"/>
              </a:rPr>
              <a:t>Neutrophils</a:t>
            </a: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 smtClean="0"/>
              <a:t>have a single nucleus segmented into multiple lobes (</a:t>
            </a: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3-5 lobes)</a:t>
            </a:r>
            <a:r>
              <a:rPr lang="en-US" sz="2800" dirty="0" smtClean="0"/>
              <a:t>, assuming variable shapes that led to the use of the term </a:t>
            </a:r>
            <a:r>
              <a:rPr lang="en-US" sz="2800" b="1" i="1" dirty="0" err="1" smtClean="0"/>
              <a:t>polymorphonuclear</a:t>
            </a:r>
            <a:r>
              <a:rPr lang="en-US" sz="2800" b="1" i="1" dirty="0" smtClean="0"/>
              <a:t> leukocytes or polymorphs.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altLang="en-US" sz="2800" dirty="0" smtClean="0">
                <a:cs typeface="Arial" pitchFamily="34" charset="0"/>
              </a:rPr>
              <a:t>Lifespan</a:t>
            </a:r>
            <a:r>
              <a:rPr lang="en-GB" altLang="en-US" sz="2800" dirty="0" smtClean="0">
                <a:solidFill>
                  <a:srgbClr val="000000"/>
                </a:solidFill>
                <a:cs typeface="Arial" pitchFamily="34" charset="0"/>
              </a:rPr>
              <a:t> is about 10 hours inside blood vessels, and then pass to the connective tissue where they last for another 10 hours.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800" b="1" dirty="0" smtClean="0">
                <a:solidFill>
                  <a:srgbClr val="C00000"/>
                </a:solidFill>
                <a:cs typeface="Arial" pitchFamily="34" charset="0"/>
              </a:rPr>
              <a:t>Function: </a:t>
            </a:r>
          </a:p>
          <a:p>
            <a:pPr indent="-27432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altLang="en-US" sz="2800" dirty="0" smtClean="0">
                <a:solidFill>
                  <a:srgbClr val="000000"/>
                </a:solidFill>
                <a:cs typeface="Arial" pitchFamily="34" charset="0"/>
              </a:rPr>
              <a:t>Primarily antibacterial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800" dirty="0" err="1" smtClean="0">
                <a:solidFill>
                  <a:srgbClr val="000000"/>
                </a:solidFill>
                <a:cs typeface="Arial" pitchFamily="34" charset="0"/>
              </a:rPr>
              <a:t>Neutrophils</a:t>
            </a:r>
            <a:r>
              <a:rPr lang="en-GB" altLang="en-US" sz="2800" dirty="0" smtClean="0">
                <a:solidFill>
                  <a:srgbClr val="000000"/>
                </a:solidFill>
                <a:cs typeface="Arial" pitchFamily="34" charset="0"/>
              </a:rPr>
              <a:t> leave the blood and follow </a:t>
            </a:r>
            <a:r>
              <a:rPr lang="en-GB" altLang="en-US" sz="2800" dirty="0" err="1" smtClean="0">
                <a:solidFill>
                  <a:srgbClr val="000000"/>
                </a:solidFill>
                <a:cs typeface="Arial" pitchFamily="34" charset="0"/>
              </a:rPr>
              <a:t>chemotaxic</a:t>
            </a:r>
            <a:r>
              <a:rPr lang="en-GB" altLang="en-US" sz="2800" dirty="0" smtClean="0">
                <a:solidFill>
                  <a:srgbClr val="000000"/>
                </a:solidFill>
                <a:cs typeface="Arial" pitchFamily="34" charset="0"/>
              </a:rPr>
              <a:t> signals to sites of inflammation, and </a:t>
            </a:r>
            <a:r>
              <a:rPr lang="en-GB" altLang="en-US" sz="2800" dirty="0" err="1" smtClean="0">
                <a:solidFill>
                  <a:srgbClr val="000000"/>
                </a:solidFill>
                <a:cs typeface="Arial" pitchFamily="34" charset="0"/>
              </a:rPr>
              <a:t>phagocytose</a:t>
            </a:r>
            <a:r>
              <a:rPr lang="en-GB" altLang="en-US" sz="2800" dirty="0" smtClean="0">
                <a:solidFill>
                  <a:srgbClr val="000000"/>
                </a:solidFill>
                <a:cs typeface="Arial" pitchFamily="34" charset="0"/>
              </a:rPr>
              <a:t> foreign agents such as bacteria. </a:t>
            </a:r>
            <a:r>
              <a:rPr lang="en-GB" altLang="en-US" sz="2800" b="1" dirty="0" smtClean="0">
                <a:cs typeface="Arial" pitchFamily="34" charset="0"/>
              </a:rPr>
              <a:t>Pus </a:t>
            </a:r>
            <a:r>
              <a:rPr lang="en-GB" altLang="en-US" sz="2800" dirty="0" smtClean="0">
                <a:solidFill>
                  <a:srgbClr val="000000"/>
                </a:solidFill>
                <a:cs typeface="Arial" pitchFamily="34" charset="0"/>
              </a:rPr>
              <a:t>is composed largely of dead </a:t>
            </a:r>
            <a:r>
              <a:rPr lang="en-GB" altLang="en-US" sz="2800" dirty="0" err="1" smtClean="0">
                <a:solidFill>
                  <a:srgbClr val="000000"/>
                </a:solidFill>
                <a:cs typeface="Arial" pitchFamily="34" charset="0"/>
              </a:rPr>
              <a:t>neutrophils</a:t>
            </a:r>
            <a:r>
              <a:rPr lang="en-GB" altLang="en-US" sz="2800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2971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66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2882" y="360385"/>
            <a:ext cx="8739084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457200" algn="just" eaLnBrk="1" fontAlgn="base" hangingPunct="1">
              <a:spcBef>
                <a:spcPct val="0"/>
              </a:spcBef>
              <a:spcAft>
                <a:spcPts val="1800"/>
              </a:spcAft>
            </a:pPr>
            <a:r>
              <a:rPr lang="en-GB" altLang="en-US" sz="2800" b="1" dirty="0" err="1" smtClean="0">
                <a:solidFill>
                  <a:srgbClr val="FF0000"/>
                </a:solidFill>
                <a:latin typeface="+mn-lt"/>
                <a:cs typeface="Arial" pitchFamily="34" charset="0"/>
              </a:rPr>
              <a:t>Neutrophilia</a:t>
            </a:r>
            <a:r>
              <a:rPr lang="en-GB" altLang="en-US" sz="2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:</a:t>
            </a:r>
            <a:r>
              <a:rPr lang="en-GB" altLang="en-US" sz="2800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n-GB" altLang="en-US" sz="2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Means increased number of </a:t>
            </a:r>
            <a:r>
              <a:rPr lang="en-GB" altLang="en-US" sz="2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neutrophils</a:t>
            </a:r>
            <a:r>
              <a:rPr lang="en-GB" altLang="en-US" sz="2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in circulation as in acute bacterial infection, tissue injury and malignancy. </a:t>
            </a:r>
            <a:endParaRPr lang="en-GB" altLang="en-US" b="1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indent="-45720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 b="1" dirty="0" err="1" smtClean="0">
                <a:solidFill>
                  <a:srgbClr val="FF0000"/>
                </a:solidFill>
                <a:latin typeface="+mn-lt"/>
                <a:cs typeface="Arial" pitchFamily="34" charset="0"/>
              </a:rPr>
              <a:t>Neutropenia</a:t>
            </a:r>
            <a:r>
              <a:rPr lang="en-GB" altLang="en-US" sz="2800" b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:</a:t>
            </a:r>
            <a:r>
              <a:rPr lang="en-GB" altLang="en-US" sz="2800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en-GB" altLang="en-US" sz="2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Means decreased number of </a:t>
            </a:r>
            <a:r>
              <a:rPr lang="en-GB" altLang="en-US" sz="2800" dirty="0" err="1" smtClean="0">
                <a:solidFill>
                  <a:srgbClr val="000000"/>
                </a:solidFill>
                <a:latin typeface="+mn-lt"/>
                <a:cs typeface="Arial" pitchFamily="34" charset="0"/>
              </a:rPr>
              <a:t>neutrophils</a:t>
            </a:r>
            <a:r>
              <a:rPr lang="en-GB" altLang="en-US" sz="2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in circulation as in viral infection, chronic bacterial infection such as typhoid fever and tuberculosis. </a:t>
            </a:r>
            <a:endParaRPr lang="en-GB" altLang="en-US" sz="280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81" y="3421856"/>
            <a:ext cx="6679407" cy="28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264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316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GB" sz="3200" b="1" u="sng" dirty="0" err="1" smtClean="0">
                <a:solidFill>
                  <a:srgbClr val="FF0000"/>
                </a:solidFill>
                <a:cs typeface="Arial" pitchFamily="34" charset="0"/>
              </a:rPr>
              <a:t>Eosinophils</a:t>
            </a:r>
            <a:r>
              <a:rPr lang="en-GB" sz="3200" b="1" u="sng" dirty="0" smtClean="0">
                <a:solidFill>
                  <a:srgbClr val="FF0000"/>
                </a:solidFill>
                <a:cs typeface="Arial" pitchFamily="34" charset="0"/>
              </a:rPr>
              <a:t>:</a:t>
            </a:r>
            <a:r>
              <a:rPr lang="en-GB" sz="32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endParaRPr lang="en-GB" sz="3200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051" name="Picture 3" descr="C:\Users\Shahrayar\Desktop\eosinoph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2" y="536448"/>
            <a:ext cx="8558213" cy="542858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64319" y="6024860"/>
            <a:ext cx="85653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A normal </a:t>
            </a:r>
            <a:r>
              <a:rPr lang="en-GB" sz="1400" dirty="0" err="1" smtClean="0"/>
              <a:t>bilobed</a:t>
            </a:r>
            <a:r>
              <a:rPr lang="en-GB" sz="1400" dirty="0" smtClean="0"/>
              <a:t> </a:t>
            </a:r>
            <a:r>
              <a:rPr lang="en-GB" sz="1400" dirty="0" err="1" smtClean="0"/>
              <a:t>eosinophil</a:t>
            </a:r>
            <a:r>
              <a:rPr lang="en-GB" sz="1400" dirty="0" smtClean="0"/>
              <a:t>. The granules are reddish-orange and pack the cytoplasm.</a:t>
            </a:r>
            <a:endParaRPr lang="en-GB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1038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6" x="4527550" y="3598863"/>
          <p14:tracePt t="3303" x="4465638" y="3536950"/>
          <p14:tracePt t="3321" x="4419600" y="3509963"/>
          <p14:tracePt t="3332" x="4384675" y="3455988"/>
          <p14:tracePt t="3348" x="4375150" y="3446463"/>
          <p14:tracePt t="3364" x="4375150" y="3438525"/>
          <p14:tracePt t="3379" x="4375150" y="3419475"/>
          <p14:tracePt t="3396" x="4510088" y="3322638"/>
          <p14:tracePt t="3411" x="4660900" y="3251200"/>
          <p14:tracePt t="3427" x="4857750" y="3187700"/>
          <p14:tracePt t="3442" x="5089525" y="3152775"/>
          <p14:tracePt t="3458" x="5348288" y="3044825"/>
          <p14:tracePt t="3473" x="5562600" y="3000375"/>
          <p14:tracePt t="3489" x="5973763" y="2901950"/>
          <p14:tracePt t="3505" x="6126163" y="2847975"/>
          <p14:tracePt t="3520" x="6296025" y="2813050"/>
          <p14:tracePt t="3537" x="6419850" y="2776538"/>
          <p14:tracePt t="3556" x="6500813" y="2724150"/>
          <p14:tracePt t="3570" x="6545263" y="2697163"/>
          <p14:tracePt t="3587" x="6572250" y="2652713"/>
          <p14:tracePt t="3614" x="6572250" y="2625725"/>
          <p14:tracePt t="3629" x="6572250" y="2608263"/>
          <p14:tracePt t="3647" x="6554788" y="2581275"/>
          <p14:tracePt t="3661" x="6483350" y="2500313"/>
          <p14:tracePt t="3676" x="6429375" y="2465388"/>
          <p14:tracePt t="3692" x="6367463" y="2419350"/>
          <p14:tracePt t="3707" x="6286500" y="2401888"/>
          <p14:tracePt t="3723" x="6205538" y="2374900"/>
          <p14:tracePt t="3739" x="6018213" y="2286000"/>
          <p14:tracePt t="3755" x="5938838" y="2259013"/>
          <p14:tracePt t="3770" x="5857875" y="2205038"/>
          <p14:tracePt t="3788" x="5776913" y="2187575"/>
          <p14:tracePt t="3804" x="5697538" y="2179638"/>
          <p14:tracePt t="3820" x="5527675" y="2179638"/>
          <p14:tracePt t="3838" x="5456238" y="2179638"/>
          <p14:tracePt t="3853" x="5384800" y="2179638"/>
          <p14:tracePt t="3871" x="5313363" y="2179638"/>
          <p14:tracePt t="3887" x="5232400" y="2179638"/>
          <p14:tracePt t="3903" x="5160963" y="2179638"/>
          <p14:tracePt t="3920" x="5027613" y="2214563"/>
          <p14:tracePt t="3939" x="4973638" y="2241550"/>
          <p14:tracePt t="3953" x="4884738" y="2295525"/>
          <p14:tracePt t="3970" x="4830763" y="2322513"/>
          <p14:tracePt t="3988" x="4705350" y="2401888"/>
          <p14:tracePt t="4004" x="4660900" y="2465388"/>
          <p14:tracePt t="4020" x="4633913" y="2517775"/>
          <p14:tracePt t="4037" x="4589463" y="2562225"/>
          <p14:tracePt t="4054" x="4562475" y="2643188"/>
          <p14:tracePt t="4071" x="4537075" y="2679700"/>
          <p14:tracePt t="4087" x="4473575" y="2840038"/>
          <p14:tracePt t="4103" x="4438650" y="2938463"/>
          <p14:tracePt t="4121" x="4419600" y="3017838"/>
          <p14:tracePt t="4137" x="4419600" y="3089275"/>
          <p14:tracePt t="4153" x="4419600" y="3143250"/>
          <p14:tracePt t="4170" x="4419600" y="3286125"/>
          <p14:tracePt t="4188" x="4419600" y="3411538"/>
          <p14:tracePt t="4203" x="4429125" y="3509963"/>
          <p14:tracePt t="4220" x="4465638" y="3633788"/>
          <p14:tracePt t="4238" x="4581525" y="3946525"/>
          <p14:tracePt t="4255" x="4652963" y="4037013"/>
          <p14:tracePt t="4270" x="4714875" y="4098925"/>
          <p14:tracePt t="4288" x="4803775" y="4170363"/>
          <p14:tracePt t="4307" x="4867275" y="4214813"/>
          <p14:tracePt t="4321" x="4946650" y="4241800"/>
          <p14:tracePt t="4338" x="5126038" y="4295775"/>
          <p14:tracePt t="4354" x="5224463" y="4313238"/>
          <p14:tracePt t="4372" x="5330825" y="4330700"/>
          <p14:tracePt t="4388" x="5446713" y="4348163"/>
          <p14:tracePt t="4404" x="5572125" y="4348163"/>
          <p14:tracePt t="4421" x="5857875" y="4322763"/>
          <p14:tracePt t="4439" x="6037263" y="4259263"/>
          <p14:tracePt t="4454" x="6205538" y="4179888"/>
          <p14:tracePt t="4471" x="6357938" y="4089400"/>
          <p14:tracePt t="4487" x="6510338" y="4010025"/>
          <p14:tracePt t="4506" x="6823075" y="3705225"/>
          <p14:tracePt t="4521" x="6894513" y="3589338"/>
          <p14:tracePt t="4537" x="6973888" y="3438525"/>
          <p14:tracePt t="4554" x="6991350" y="3295650"/>
          <p14:tracePt t="4572" x="7027863" y="3125788"/>
          <p14:tracePt t="4587" x="7027863" y="3009900"/>
          <p14:tracePt t="4604" x="7027863" y="2911475"/>
          <p14:tracePt t="4621" x="6929438" y="2724150"/>
          <p14:tracePt t="4638" x="6848475" y="2652713"/>
          <p14:tracePt t="4654" x="6742113" y="2581275"/>
          <p14:tracePt t="4671" x="6483350" y="2428875"/>
          <p14:tracePt t="4689" x="6330950" y="2357438"/>
          <p14:tracePt t="4705" x="6010275" y="2241550"/>
          <p14:tracePt t="4721" x="5813425" y="2160588"/>
          <p14:tracePt t="4738" x="5616575" y="2108200"/>
          <p14:tracePt t="4757" x="5446713" y="2062163"/>
          <p14:tracePt t="4771" x="5295900" y="2044700"/>
          <p14:tracePt t="4788" x="5010150" y="2027238"/>
          <p14:tracePt t="4805" x="4884738" y="2027238"/>
          <p14:tracePt t="4822" x="4768850" y="2027238"/>
          <p14:tracePt t="4838" x="4660900" y="2054225"/>
          <p14:tracePt t="4855" x="4581525" y="2108200"/>
          <p14:tracePt t="4872" x="4429125" y="2286000"/>
          <p14:tracePt t="4888" x="4348163" y="2393950"/>
          <p14:tracePt t="4904" x="4295775" y="2517775"/>
          <p14:tracePt t="4922" x="4170363" y="2732088"/>
          <p14:tracePt t="4941" x="4125913" y="2830513"/>
          <p14:tracePt t="4956" x="4054475" y="3044825"/>
          <p14:tracePt t="4971" x="4017963" y="3143250"/>
          <p14:tracePt t="4988" x="4000500" y="3286125"/>
          <p14:tracePt t="5007" x="4000500" y="3384550"/>
          <p14:tracePt t="5021" x="3983038" y="3536950"/>
          <p14:tracePt t="5038" x="3983038" y="3705225"/>
          <p14:tracePt t="5055" x="3990975" y="3803650"/>
          <p14:tracePt t="5073" x="4017963" y="3867150"/>
          <p14:tracePt t="5088" x="4071938" y="3946525"/>
          <p14:tracePt t="5105" x="4116388" y="4027488"/>
          <p14:tracePt t="5122" x="4187825" y="4116388"/>
          <p14:tracePt t="5139" x="4340225" y="4251325"/>
          <p14:tracePt t="5155" x="4419600" y="4313238"/>
          <p14:tracePt t="5172" x="4608513" y="4402138"/>
          <p14:tracePt t="5190" x="4759325" y="4438650"/>
          <p14:tracePt t="5207" x="4902200" y="4456113"/>
          <p14:tracePt t="5222" x="5170488" y="4456113"/>
          <p14:tracePt t="5239" x="5295900" y="4429125"/>
          <p14:tracePt t="5255" x="5394325" y="4394200"/>
          <p14:tracePt t="5272" x="5483225" y="4348163"/>
          <p14:tracePt t="5289" x="5545138" y="4295775"/>
          <p14:tracePt t="5307" x="5608638" y="4232275"/>
          <p14:tracePt t="5322" x="5653088" y="4152900"/>
          <p14:tracePt t="5338" x="5688013" y="4089400"/>
          <p14:tracePt t="5356" x="5715000" y="4010025"/>
          <p14:tracePt t="5372" x="5732463" y="3956050"/>
          <p14:tracePt t="5390" x="5741988" y="3902075"/>
          <p14:tracePt t="5408" x="5741988" y="3813175"/>
          <p14:tracePt t="5422" x="5741988" y="3803650"/>
          <p14:tracePt t="5520" x="5724525" y="3822700"/>
          <p14:tracePt t="7941" x="5456238" y="3562350"/>
          <p14:tracePt t="7961" x="5402263" y="3517900"/>
          <p14:tracePt t="7972" x="5375275" y="3490913"/>
          <p14:tracePt t="7987" x="5348288" y="3465513"/>
          <p14:tracePt t="8003" x="5322888" y="3446463"/>
          <p14:tracePt t="8018" x="5295900" y="3429000"/>
          <p14:tracePt t="8034" x="5286375" y="3419475"/>
          <p14:tracePt t="8049" x="5276850" y="3419475"/>
          <p14:tracePt t="8065" x="5268913" y="3411538"/>
          <p14:tracePt t="8081" x="5241925" y="3402013"/>
          <p14:tracePt t="8096" x="5224463" y="3375025"/>
          <p14:tracePt t="8113" x="5205413" y="3367088"/>
          <p14:tracePt t="8128" x="5187950" y="3367088"/>
          <p14:tracePt t="8144" x="5170488" y="3348038"/>
          <p14:tracePt t="8161" x="5143500" y="3330575"/>
          <p14:tracePt t="8177" x="5108575" y="3303588"/>
          <p14:tracePt t="8193" x="5081588" y="3295650"/>
          <p14:tracePt t="8212" x="5054600" y="3276600"/>
          <p14:tracePt t="8229" x="5045075" y="3268663"/>
          <p14:tracePt t="8394" x="5037138" y="3268663"/>
          <p14:tracePt t="8411" x="5010150" y="3286125"/>
          <p14:tracePt t="8429" x="4991100" y="3295650"/>
          <p14:tracePt t="8444" x="4983163" y="3295650"/>
          <p14:tracePt t="8459" x="4973638" y="3295650"/>
          <p14:tracePt t="8488" x="4965700" y="3295650"/>
          <p14:tracePt t="8503" x="4956175" y="3295650"/>
          <p14:tracePt t="8519" x="4956175" y="3286125"/>
          <p14:tracePt t="8535" x="4956175" y="3268663"/>
          <p14:tracePt t="8550" x="4956175" y="3251200"/>
          <p14:tracePt t="8567" x="4956175" y="3224213"/>
          <p14:tracePt t="8582" x="4956175" y="3187700"/>
          <p14:tracePt t="8600" x="4956175" y="3116263"/>
          <p14:tracePt t="8629" x="4938713" y="3081338"/>
          <p14:tracePt t="8645" x="4929188" y="3054350"/>
          <p14:tracePt t="8662" x="4919663" y="3044825"/>
          <p14:tracePt t="8676" x="4911725" y="3036888"/>
          <p14:tracePt t="8691" x="4902200" y="3036888"/>
          <p14:tracePt t="8707" x="4894263" y="3027363"/>
          <p14:tracePt t="8722" x="4884738" y="3017838"/>
          <p14:tracePt t="9082" x="4894263" y="3027363"/>
          <p14:tracePt t="9097" x="4956175" y="3081338"/>
          <p14:tracePt t="9114" x="4983163" y="3108325"/>
          <p14:tracePt t="9130" x="5027613" y="3133725"/>
          <p14:tracePt t="9145" x="5062538" y="3179763"/>
          <p14:tracePt t="9163" x="5089525" y="3205163"/>
          <p14:tracePt t="9176" x="5116513" y="3241675"/>
          <p14:tracePt t="9192" x="5143500" y="3286125"/>
          <p14:tracePt t="9207" x="5170488" y="3322638"/>
          <p14:tracePt t="9223" x="5187950" y="3348038"/>
          <p14:tracePt t="9242" x="5187950" y="3367088"/>
          <p14:tracePt t="9271" x="5187950" y="3375025"/>
          <p14:tracePt t="9333" x="5180013" y="3375025"/>
          <p14:tracePt t="9348" x="5143500" y="3375025"/>
          <p14:tracePt t="9364" x="5089525" y="3348038"/>
          <p14:tracePt t="9379" x="5027613" y="3303588"/>
          <p14:tracePt t="9396" x="4965700" y="3259138"/>
          <p14:tracePt t="9413" x="4911725" y="3224213"/>
          <p14:tracePt t="9428" x="4803775" y="3133725"/>
          <p14:tracePt t="9445" x="4776788" y="3098800"/>
          <p14:tracePt t="9458" x="4768850" y="3089275"/>
          <p14:tracePt t="9473" x="4759325" y="3089275"/>
          <p14:tracePt t="9489" x="4759325" y="3081338"/>
          <p14:tracePt t="9583" x="4759325" y="3116263"/>
          <p14:tracePt t="9598" x="4759325" y="3152775"/>
          <p14:tracePt t="9614" x="4776788" y="3179763"/>
          <p14:tracePt t="9631" x="4776788" y="3214688"/>
          <p14:tracePt t="9648" x="4786313" y="3251200"/>
          <p14:tracePt t="9663" x="4786313" y="3348038"/>
          <p14:tracePt t="9676" x="4786313" y="3367088"/>
          <p14:tracePt t="9693" x="4786313" y="3411538"/>
          <p14:tracePt t="9707" x="4786313" y="3419475"/>
          <p14:tracePt t="9724" x="4786313" y="3429000"/>
          <p14:tracePt t="9740" x="4786313" y="3446463"/>
          <p14:tracePt t="9754" x="4786313" y="3473450"/>
          <p14:tracePt t="9773" x="4786313" y="3490913"/>
          <p14:tracePt t="9787" x="4786313" y="35179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709" y="247771"/>
            <a:ext cx="877293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3200" b="1" u="sng" dirty="0" err="1" smtClean="0">
                <a:solidFill>
                  <a:srgbClr val="FF0000"/>
                </a:solidFill>
                <a:cs typeface="Arial" pitchFamily="34" charset="0"/>
              </a:rPr>
              <a:t>Eosinophils</a:t>
            </a:r>
            <a:r>
              <a:rPr lang="en-GB" sz="3200" b="1" u="sng" dirty="0" smtClean="0">
                <a:solidFill>
                  <a:srgbClr val="FF0000"/>
                </a:solidFill>
                <a:cs typeface="Arial" pitchFamily="34" charset="0"/>
              </a:rPr>
              <a:t>:</a:t>
            </a:r>
            <a:r>
              <a:rPr lang="en-GB" sz="32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endParaRPr lang="en-GB" sz="3200" dirty="0" smtClean="0">
              <a:solidFill>
                <a:srgbClr val="FF0000"/>
              </a:solidFill>
              <a:cs typeface="Arial" pitchFamily="34" charset="0"/>
            </a:endParaRP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800" dirty="0" err="1" smtClean="0">
                <a:solidFill>
                  <a:srgbClr val="000000"/>
                </a:solidFill>
                <a:cs typeface="Arial" pitchFamily="34" charset="0"/>
              </a:rPr>
              <a:t>Eosinophils</a:t>
            </a: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 are slightly larger than </a:t>
            </a:r>
            <a:r>
              <a:rPr lang="en-GB" sz="2800" dirty="0" err="1" smtClean="0">
                <a:solidFill>
                  <a:srgbClr val="000000"/>
                </a:solidFill>
                <a:cs typeface="Arial" pitchFamily="34" charset="0"/>
              </a:rPr>
              <a:t>neutrophils</a:t>
            </a:r>
            <a:r>
              <a:rPr lang="en-GB" sz="2800" smtClean="0">
                <a:solidFill>
                  <a:srgbClr val="000000"/>
                </a:solidFill>
                <a:cs typeface="Arial" pitchFamily="34" charset="0"/>
              </a:rPr>
              <a:t>. Their </a:t>
            </a: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nuclei usually have two lobes that hidden by the numerous granules, which cover almost all of the cytoplasm.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cs typeface="Arial" pitchFamily="34" charset="0"/>
              </a:rPr>
              <a:t>Life span </a:t>
            </a: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in blood is for 3 to 8 hours before migrating to connective tissue where they last for 10-12 days. </a:t>
            </a:r>
          </a:p>
          <a:p>
            <a:pPr lvl="0" algn="just">
              <a:defRPr/>
            </a:pPr>
            <a:r>
              <a:rPr lang="en-GB" sz="2800" b="1" dirty="0" smtClean="0">
                <a:solidFill>
                  <a:srgbClr val="C00000"/>
                </a:solidFill>
                <a:cs typeface="Arial" pitchFamily="34" charset="0"/>
              </a:rPr>
              <a:t>Function: </a:t>
            </a:r>
            <a:endParaRPr lang="en-GB" sz="2800" dirty="0" smtClean="0">
              <a:solidFill>
                <a:srgbClr val="C00000"/>
              </a:solidFill>
              <a:cs typeface="Arial" pitchFamily="34" charset="0"/>
            </a:endParaRPr>
          </a:p>
          <a:p>
            <a:pPr lvl="0" indent="-274320" algn="just"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Anti-parasitic activity</a:t>
            </a:r>
          </a:p>
          <a:p>
            <a:pPr lvl="0" indent="-274320" algn="just"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Mediators of inflammatory/allergic responses in tissues. 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GB" sz="28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855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Shahrayar\Desktop\14_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7" y="414338"/>
            <a:ext cx="8636794" cy="572214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8746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3200" b="1" u="sng" dirty="0" err="1" smtClean="0">
                <a:solidFill>
                  <a:srgbClr val="FF0000"/>
                </a:solidFill>
                <a:cs typeface="Arial" pitchFamily="34" charset="0"/>
              </a:rPr>
              <a:t>Basophils</a:t>
            </a:r>
            <a:r>
              <a:rPr lang="en-GB" sz="3200" b="1" u="sng" dirty="0" smtClean="0">
                <a:solidFill>
                  <a:srgbClr val="FF0000"/>
                </a:solidFill>
                <a:cs typeface="Arial" pitchFamily="34" charset="0"/>
              </a:rPr>
              <a:t>: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6074879"/>
            <a:ext cx="8536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A normal </a:t>
            </a:r>
            <a:r>
              <a:rPr lang="en-US" sz="1400" dirty="0" err="1" smtClean="0"/>
              <a:t>basophil</a:t>
            </a:r>
            <a:r>
              <a:rPr lang="en-US" sz="1400" dirty="0" smtClean="0"/>
              <a:t>. The nucleus has three lobes. The cytoplasm is packed with large purple granules.</a:t>
            </a:r>
            <a:endParaRPr lang="en-GB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1000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817" y="268387"/>
            <a:ext cx="874643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3200" b="1" u="sng" dirty="0" err="1" smtClean="0">
                <a:solidFill>
                  <a:srgbClr val="FF0000"/>
                </a:solidFill>
                <a:cs typeface="Arial" pitchFamily="34" charset="0"/>
              </a:rPr>
              <a:t>Basophils</a:t>
            </a:r>
            <a:r>
              <a:rPr lang="en-GB" sz="3200" b="1" u="sng" dirty="0" smtClean="0">
                <a:solidFill>
                  <a:srgbClr val="FF0000"/>
                </a:solidFill>
                <a:cs typeface="Arial" pitchFamily="34" charset="0"/>
              </a:rPr>
              <a:t>: </a:t>
            </a:r>
            <a:endParaRPr lang="en-GB" sz="3200" u="sng" dirty="0" smtClean="0">
              <a:solidFill>
                <a:srgbClr val="FF0000"/>
              </a:solidFill>
              <a:cs typeface="Arial" pitchFamily="34" charset="0"/>
            </a:endParaRP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Small granulocytes with a diameter of 8 to 10μm.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Their nucleus is </a:t>
            </a:r>
            <a:r>
              <a:rPr lang="en-GB" sz="2800" dirty="0" err="1" smtClean="0">
                <a:solidFill>
                  <a:srgbClr val="000000"/>
                </a:solidFill>
                <a:cs typeface="Arial" pitchFamily="34" charset="0"/>
              </a:rPr>
              <a:t>bilobed</a:t>
            </a: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 which hidden by the large </a:t>
            </a:r>
            <a:r>
              <a:rPr lang="en-GB" sz="2800" dirty="0" err="1" smtClean="0">
                <a:solidFill>
                  <a:srgbClr val="000000"/>
                </a:solidFill>
                <a:cs typeface="Arial" pitchFamily="34" charset="0"/>
              </a:rPr>
              <a:t>cytoplasmic</a:t>
            </a: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 granules.</a:t>
            </a:r>
          </a:p>
          <a:p>
            <a:pPr algn="just">
              <a:defRPr/>
            </a:pPr>
            <a:r>
              <a:rPr lang="en-GB" sz="2800" b="1" dirty="0" smtClean="0">
                <a:solidFill>
                  <a:srgbClr val="C00000"/>
                </a:solidFill>
                <a:cs typeface="Arial" pitchFamily="34" charset="0"/>
              </a:rPr>
              <a:t>Function:</a:t>
            </a:r>
            <a:endParaRPr lang="en-GB" sz="2800" dirty="0" smtClean="0">
              <a:solidFill>
                <a:srgbClr val="FF0000"/>
              </a:solidFill>
              <a:cs typeface="Arial" pitchFamily="34" charset="0"/>
            </a:endParaRPr>
          </a:p>
          <a:p>
            <a:pPr lvl="0"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 Heparin and histamine are </a:t>
            </a:r>
            <a:r>
              <a:rPr lang="en-GB" sz="2800" dirty="0" err="1" smtClean="0">
                <a:solidFill>
                  <a:srgbClr val="000000"/>
                </a:solidFill>
                <a:cs typeface="Arial" pitchFamily="34" charset="0"/>
              </a:rPr>
              <a:t>vasoactive</a:t>
            </a: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 substances, dilate the blood vessels, make vessel walls more permeable and prevent blood coagulation.</a:t>
            </a:r>
          </a:p>
          <a:p>
            <a:pPr lvl="0"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  <a:cs typeface="Arial" pitchFamily="34" charset="0"/>
              </a:rPr>
              <a:t>They facilitate the access of lymphocytes and other antibodies to the site of infection</a:t>
            </a:r>
          </a:p>
          <a:p>
            <a:pPr indent="-274320" algn="just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GB" sz="2800" dirty="0" smtClean="0">
              <a:solidFill>
                <a:srgbClr val="000000"/>
              </a:solidFill>
              <a:cs typeface="Arial" pitchFamily="34" charset="0"/>
            </a:endParaRPr>
          </a:p>
          <a:p>
            <a:pPr lvl="0" algn="just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599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0" y="0"/>
            <a:ext cx="7467600" cy="5271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Platelets (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thrombocytes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)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92868" y="503471"/>
            <a:ext cx="4872038" cy="5885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74320" marR="0" lvl="0" indent="-274320" algn="just" defTabSz="914400" rtl="0" eaLnBrk="1" fontAlgn="auto" latinLnBrk="0" hangingPunct="1"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ea typeface="ＭＳ Ｐゴシック" charset="-128"/>
                <a:cs typeface="+mn-cs"/>
              </a:rPr>
              <a:t>Life Span:</a:t>
            </a: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 about 10 days.</a:t>
            </a:r>
          </a:p>
          <a:p>
            <a:pPr marL="274320" marR="0" lvl="0" indent="-274320" algn="just" defTabSz="914400" rtl="0" eaLnBrk="1" fontAlgn="auto" latinLnBrk="0" hangingPunct="1"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ea typeface="ＭＳ Ｐゴシック" charset="-128"/>
                <a:cs typeface="+mn-cs"/>
              </a:rPr>
              <a:t>Shape, size, and origin: </a:t>
            </a: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 Small, biconvex disks, 2-3 µm in diameter.  Non-nucleated cell fragments derived from cytoplasm of a very large cell</a:t>
            </a:r>
            <a:r>
              <a:rPr kumimoji="0" lang="en-GB" altLang="en-US" sz="28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 </a:t>
            </a: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 (</a:t>
            </a:r>
            <a:r>
              <a:rPr kumimoji="0" lang="en-GB" altLang="en-US" sz="280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megakaryocyte</a:t>
            </a: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)</a:t>
            </a:r>
            <a:r>
              <a:rPr kumimoji="0" lang="en-GB" altLang="en-US" sz="28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 </a:t>
            </a: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in bone marrow.</a:t>
            </a:r>
          </a:p>
          <a:p>
            <a:pPr marL="274320" marR="0" lvl="0" indent="-274320" algn="just" defTabSz="914400" rtl="0" eaLnBrk="1" fontAlgn="auto" latinLnBrk="0" hangingPunct="1"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ea typeface="ＭＳ Ｐゴシック" charset="-128"/>
                <a:cs typeface="+mn-cs"/>
              </a:rPr>
              <a:t>LM appearance in smears:</a:t>
            </a: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  Small basophilic fragments, often appearing in clusters.</a:t>
            </a:r>
          </a:p>
          <a:p>
            <a:pPr marL="274320" marR="0" lvl="0" indent="-274320" algn="just" defTabSz="914400" rtl="0" eaLnBrk="1" fontAlgn="auto" latinLnBrk="0" hangingPunct="1"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ea typeface="ＭＳ Ｐゴシック" charset="-128"/>
                <a:cs typeface="+mn-cs"/>
              </a:rPr>
              <a:t>Function:</a:t>
            </a:r>
            <a:r>
              <a:rPr kumimoji="0" lang="en-GB" altLang="en-US" sz="28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  </a:t>
            </a:r>
            <a:r>
              <a:rPr kumimoji="0" lang="en-GB" altLang="en-US" sz="28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charset="-128"/>
                <a:cs typeface="+mn-cs"/>
              </a:rPr>
              <a:t>Platelets initiate blood clots. </a:t>
            </a:r>
          </a:p>
        </p:txBody>
      </p:sp>
      <p:pic>
        <p:nvPicPr>
          <p:cNvPr id="8" name="Picture 2" descr="C:\Users\Doctor\Desktop\1920px-Platelet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23543" y="0"/>
            <a:ext cx="4020457" cy="2964656"/>
          </a:xfrm>
          <a:prstGeom prst="rect">
            <a:avLst/>
          </a:prstGeom>
          <a:noFill/>
        </p:spPr>
      </p:pic>
      <p:pic>
        <p:nvPicPr>
          <p:cNvPr id="12" name="Picture 3" descr="C:\Users\Doctor\Desktop\Platelets-Morpholog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20640" y="2950369"/>
            <a:ext cx="4023360" cy="3471863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430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4" x="4670425" y="3652838"/>
          <p14:tracePt t="940" x="4679950" y="3598863"/>
          <p14:tracePt t="957" x="4724400" y="3465513"/>
          <p14:tracePt t="970" x="4741863" y="3384550"/>
          <p14:tracePt t="986" x="4795838" y="3205163"/>
          <p14:tracePt t="1001" x="4803775" y="3125788"/>
          <p14:tracePt t="1017" x="4822825" y="3044825"/>
          <p14:tracePt t="1034" x="4840288" y="2919413"/>
          <p14:tracePt t="1051" x="4840288" y="2847975"/>
          <p14:tracePt t="1066" x="4840288" y="2751138"/>
          <p14:tracePt t="1083" x="4840288" y="2714625"/>
          <p14:tracePt t="1099" x="4830763" y="2643188"/>
          <p14:tracePt t="1116" x="4795838" y="2598738"/>
          <p14:tracePt t="1131" x="4751388" y="2554288"/>
          <p14:tracePt t="1149" x="4652963" y="2465388"/>
          <p14:tracePt t="1165" x="4572000" y="2438400"/>
          <p14:tracePt t="1182" x="4429125" y="2357438"/>
          <p14:tracePt t="1198" x="4322763" y="2322513"/>
          <p14:tracePt t="1216" x="4089400" y="2251075"/>
          <p14:tracePt t="1231" x="3990975" y="2224088"/>
          <p14:tracePt t="1249" x="3894138" y="2205038"/>
          <p14:tracePt t="1265" x="3705225" y="2152650"/>
          <p14:tracePt t="1283" x="3455988" y="2108200"/>
          <p14:tracePt t="1299" x="3384550" y="2108200"/>
          <p14:tracePt t="1316" x="3303588" y="2089150"/>
          <p14:tracePt t="1332" x="3179763" y="2089150"/>
          <p14:tracePt t="1349" x="3108325" y="2089150"/>
          <p14:tracePt t="1366" x="2938463" y="2089150"/>
          <p14:tracePt t="1384" x="2874963" y="2098675"/>
          <p14:tracePt t="1399" x="2776538" y="2108200"/>
          <p14:tracePt t="2272" x="3133725" y="2152650"/>
          <p14:tracePt t="2288" x="3276600" y="2187575"/>
          <p14:tracePt t="2337" x="3446463" y="2224088"/>
          <p14:tracePt t="2350" x="3840163" y="2303463"/>
          <p14:tracePt t="2367" x="4965700" y="2581275"/>
          <p14:tracePt t="2383" x="5330825" y="2670175"/>
          <p14:tracePt t="2397" x="5500688" y="2714625"/>
          <p14:tracePt t="2413" x="5643563" y="2732088"/>
          <p14:tracePt t="2428" x="5911850" y="2768600"/>
          <p14:tracePt t="2444" x="6037263" y="2786063"/>
          <p14:tracePt t="2459" x="6251575" y="2803525"/>
          <p14:tracePt t="2475" x="6348413" y="2803525"/>
          <p14:tracePt t="2490" x="6446838" y="2803525"/>
          <p14:tracePt t="2506" x="6616700" y="2803525"/>
          <p14:tracePt t="2522" x="6742113" y="2803525"/>
          <p14:tracePt t="2538" x="6911975" y="2803525"/>
          <p14:tracePt t="2553" x="6983413" y="2803525"/>
          <p14:tracePt t="2570" x="7108825" y="2803525"/>
          <p14:tracePt t="2585" x="7161213" y="2803525"/>
          <p14:tracePt t="2603" x="7215188" y="2803525"/>
          <p14:tracePt t="2619" x="7313613" y="2795588"/>
          <p14:tracePt t="2636" x="7367588" y="2786063"/>
          <p14:tracePt t="2650" x="7412038" y="2768600"/>
          <p14:tracePt t="2669" x="7419975" y="2759075"/>
          <p14:tracePt t="2684" x="7446963" y="2741613"/>
          <p14:tracePt t="2702" x="7456488" y="2732088"/>
          <p14:tracePt t="2718" x="7466013" y="2732088"/>
          <p14:tracePt t="2735" x="7483475" y="2697163"/>
          <p14:tracePt t="2750" x="7491413" y="2687638"/>
          <p14:tracePt t="2769" x="7491413" y="2670175"/>
          <p14:tracePt t="2787" x="7500938" y="2625725"/>
          <p14:tracePt t="2803" x="7518400" y="2581275"/>
          <p14:tracePt t="2819" x="7518400" y="2544763"/>
          <p14:tracePt t="2836" x="7518400" y="2455863"/>
          <p14:tracePt t="2852" x="7518400" y="2411413"/>
          <p14:tracePt t="2869" x="7518400" y="2339975"/>
          <p14:tracePt t="2888" x="7518400" y="2303463"/>
          <p14:tracePt t="2901" x="7510463" y="2251075"/>
          <p14:tracePt t="2918" x="7483475" y="2170113"/>
          <p14:tracePt t="2934" x="7456488" y="2125663"/>
          <p14:tracePt t="2951" x="7419975" y="2062163"/>
          <p14:tracePt t="2968" x="7412038" y="2054225"/>
          <p14:tracePt t="2984" x="7367588" y="2017713"/>
          <p14:tracePt t="3001" x="7358063" y="2009775"/>
          <p14:tracePt t="3018" x="7340600" y="2000250"/>
          <p14:tracePt t="3054" x="7331075" y="2000250"/>
          <p14:tracePt t="3147" x="7331075" y="1990725"/>
          <p14:tracePt t="3178" x="7331075" y="1973263"/>
          <p14:tracePt t="3194" x="7358063" y="1965325"/>
          <p14:tracePt t="3210" x="7402513" y="1955800"/>
          <p14:tracePt t="3227" x="7429500" y="1938338"/>
          <p14:tracePt t="3241" x="7510463" y="1928813"/>
          <p14:tracePt t="3257" x="7527925" y="1919288"/>
          <p14:tracePt t="3273" x="7581900" y="1893888"/>
          <p14:tracePt t="3288" x="7616825" y="1874838"/>
          <p14:tracePt t="3304" x="7626350" y="1874838"/>
          <p14:tracePt t="3320" x="7680325" y="1857375"/>
          <p14:tracePt t="3338" x="7688263" y="1857375"/>
          <p14:tracePt t="3352" x="7705725" y="1847850"/>
          <p14:tracePt t="3790" x="7823200" y="1866900"/>
          <p14:tracePt t="3805" x="7894638" y="1866900"/>
          <p14:tracePt t="3822" x="7947025" y="1866900"/>
          <p14:tracePt t="3839" x="8027988" y="1866900"/>
          <p14:tracePt t="3852" x="8045450" y="1866900"/>
          <p14:tracePt t="3869" x="8108950" y="1866900"/>
          <p14:tracePt t="3887" x="8153400" y="1866900"/>
          <p14:tracePt t="3900" x="8170863" y="1866900"/>
          <p14:tracePt t="3913" x="8205788" y="1866900"/>
          <p14:tracePt t="3930" x="8205788" y="1847850"/>
          <p14:tracePt t="3945" x="8215313" y="1839913"/>
          <p14:tracePt t="3978" x="8215313" y="1830388"/>
          <p14:tracePt t="3992" x="8215313" y="1812925"/>
          <p14:tracePt t="4009" x="8215313" y="1803400"/>
          <p14:tracePt t="4023" x="8215313" y="1776413"/>
          <p14:tracePt t="4039" x="8215313" y="1768475"/>
          <p14:tracePt t="4054" x="8215313" y="1724025"/>
          <p14:tracePt t="4070" x="8215313" y="1704975"/>
          <p14:tracePt t="4088" x="8215313" y="1679575"/>
          <p14:tracePt t="4103" x="8215313" y="1616075"/>
          <p14:tracePt t="4119" x="8215313" y="1598613"/>
          <p14:tracePt t="4133" x="8215313" y="1562100"/>
          <p14:tracePt t="4148" x="8215313" y="1554163"/>
          <p14:tracePt t="4164" x="8215313" y="1536700"/>
          <p14:tracePt t="4195" x="8215313" y="1517650"/>
          <p14:tracePt t="4211" x="8215313" y="1490663"/>
          <p14:tracePt t="4227" x="8215313" y="1482725"/>
          <p14:tracePt t="4242" x="8215313" y="1473200"/>
          <p14:tracePt t="4320" x="8215313" y="1455738"/>
          <p14:tracePt t="4337" x="8215313" y="1446213"/>
          <p14:tracePt t="4353" x="8224838" y="1438275"/>
          <p14:tracePt t="4386" x="8224838" y="1419225"/>
          <p14:tracePt t="4402" x="8232775" y="1411288"/>
          <p14:tracePt t="4419" x="8232775" y="1384300"/>
          <p14:tracePt t="4433" x="8232775" y="1374775"/>
          <p14:tracePt t="4449" x="8232775" y="1366838"/>
          <p14:tracePt t="4464" x="8232775" y="1347788"/>
          <p14:tracePt t="4480" x="8232775" y="1339850"/>
          <p14:tracePt t="4495" x="8232775" y="1303338"/>
          <p14:tracePt t="4511" x="8232775" y="1295400"/>
          <p14:tracePt t="4528" x="8224838" y="1276350"/>
          <p14:tracePt t="4542" x="8197850" y="1268413"/>
          <p14:tracePt t="4560" x="8180388" y="1250950"/>
          <p14:tracePt t="4574" x="8099425" y="1214438"/>
          <p14:tracePt t="4589" x="8054975" y="1196975"/>
          <p14:tracePt t="4608" x="7956550" y="1125538"/>
          <p14:tracePt t="4622" x="7920038" y="1098550"/>
          <p14:tracePt t="4640" x="7840663" y="1062038"/>
          <p14:tracePt t="4654" x="7786688" y="1036638"/>
          <p14:tracePt t="4672" x="7742238" y="1009650"/>
          <p14:tracePt t="4687" x="7653338" y="990600"/>
          <p14:tracePt t="4704" x="7608888" y="982663"/>
          <p14:tracePt t="4721" x="7500938" y="982663"/>
          <p14:tracePt t="4738" x="7466013" y="982663"/>
          <p14:tracePt t="4754" x="7358063" y="982663"/>
          <p14:tracePt t="4771" x="7323138" y="1000125"/>
          <p14:tracePt t="4787" x="7277100" y="1027113"/>
          <p14:tracePt t="4804" x="7180263" y="1081088"/>
          <p14:tracePt t="4821" x="7161213" y="1089025"/>
          <p14:tracePt t="4837" x="7116763" y="1116013"/>
          <p14:tracePt t="4854" x="7037388" y="1196975"/>
          <p14:tracePt t="4871" x="7010400" y="1214438"/>
          <p14:tracePt t="4891" x="7010400" y="1223963"/>
          <p14:tracePt t="4904" x="6983413" y="1276350"/>
          <p14:tracePt t="4924" x="6973888" y="1285875"/>
          <p14:tracePt t="4938" x="6965950" y="1347788"/>
          <p14:tracePt t="4955" x="6965950" y="1366838"/>
          <p14:tracePt t="4971" x="6946900" y="1393825"/>
          <p14:tracePt t="4990" x="6946900" y="1438275"/>
          <p14:tracePt t="5004" x="6946900" y="1465263"/>
          <p14:tracePt t="5022" x="6946900" y="1490663"/>
          <p14:tracePt t="5038" x="6946900" y="1527175"/>
          <p14:tracePt t="5056" x="6965950" y="1598613"/>
          <p14:tracePt t="5071" x="6983413" y="1616075"/>
          <p14:tracePt t="5090" x="7054850" y="1704975"/>
          <p14:tracePt t="5105" x="7081838" y="1724025"/>
          <p14:tracePt t="5123" x="7126288" y="1731963"/>
          <p14:tracePt t="5141" x="7197725" y="1776413"/>
          <p14:tracePt t="5156" x="7224713" y="1776413"/>
          <p14:tracePt t="5171" x="7286625" y="1785938"/>
          <p14:tracePt t="5189" x="7323138" y="1785938"/>
          <p14:tracePt t="5204" x="7367588" y="1785938"/>
          <p14:tracePt t="5221" x="7394575" y="1768475"/>
          <p14:tracePt t="5238" x="7412038" y="1741488"/>
          <p14:tracePt t="5255" x="7412038" y="1724025"/>
          <p14:tracePt t="5271" x="7412038" y="1714500"/>
          <p14:tracePt t="5288" x="7412038" y="1670050"/>
          <p14:tracePt t="5306" x="7412038" y="1652588"/>
          <p14:tracePt t="5321" x="7402513" y="1589088"/>
          <p14:tracePt t="5340" x="7367588" y="1536700"/>
          <p14:tracePt t="5355" x="7313613" y="1490663"/>
          <p14:tracePt t="5374" x="7286625" y="1465263"/>
          <p14:tracePt t="5388" x="7242175" y="1428750"/>
          <p14:tracePt t="5406" x="7215188" y="1411288"/>
          <p14:tracePt t="5422" x="7180263" y="1393825"/>
          <p14:tracePt t="5441" x="7161213" y="1393825"/>
          <p14:tracePt t="5455" x="7153275" y="1393825"/>
          <p14:tracePt t="5473" x="7108825" y="1393825"/>
          <p14:tracePt t="5489" x="7099300" y="1393825"/>
          <p14:tracePt t="5506" x="7062788" y="1393825"/>
          <p14:tracePt t="5522" x="7037388" y="1401763"/>
          <p14:tracePt t="5540" x="7018338" y="1455738"/>
          <p14:tracePt t="5555" x="7000875" y="1473200"/>
          <p14:tracePt t="5573" x="6973888" y="1589088"/>
          <p14:tracePt t="5589" x="6965950" y="1633538"/>
          <p14:tracePt t="5606" x="6965950" y="1679575"/>
          <p14:tracePt t="5623" x="6965950" y="1697038"/>
          <p14:tracePt t="5640" x="6965950" y="1731963"/>
          <p14:tracePt t="6905" x="7018338" y="2017713"/>
          <p14:tracePt t="6922" x="7018338" y="2160588"/>
          <p14:tracePt t="6936" x="7037388" y="2473325"/>
          <p14:tracePt t="6952" x="7054850" y="2598738"/>
          <p14:tracePt t="6967" x="7089775" y="2822575"/>
          <p14:tracePt t="6983" x="7108825" y="2946400"/>
          <p14:tracePt t="6999" x="7126288" y="3017838"/>
          <p14:tracePt t="7014" x="7170738" y="3179763"/>
          <p14:tracePt t="7030" x="7188200" y="3259138"/>
          <p14:tracePt t="7046" x="7197725" y="3394075"/>
          <p14:tracePt t="7061" x="7215188" y="3429000"/>
          <p14:tracePt t="7077" x="7224713" y="3517900"/>
          <p14:tracePt t="7093" x="7242175" y="3571875"/>
          <p14:tracePt t="7111" x="7251700" y="3616325"/>
          <p14:tracePt t="7125" x="7269163" y="3697288"/>
          <p14:tracePt t="7142" x="7269163" y="3714750"/>
          <p14:tracePt t="7158" x="7277100" y="3751263"/>
          <p14:tracePt t="7174" x="7277100" y="3768725"/>
          <p14:tracePt t="7191" x="7277100" y="3786188"/>
          <p14:tracePt t="7266" x="7215188" y="3786188"/>
          <p14:tracePt t="7281" x="7180263" y="3786188"/>
          <p14:tracePt t="7297" x="7116763" y="3759200"/>
          <p14:tracePt t="7315" x="6991350" y="3732213"/>
          <p14:tracePt t="7330" x="6902450" y="3697288"/>
          <p14:tracePt t="7347" x="6831013" y="3697288"/>
          <p14:tracePt t="7362" x="6653213" y="3670300"/>
          <p14:tracePt t="7380" x="6554788" y="3670300"/>
          <p14:tracePt t="7397" x="6357938" y="3697288"/>
          <p14:tracePt t="7413" x="6251575" y="3751263"/>
          <p14:tracePt t="7424" x="6108700" y="3857625"/>
          <p14:tracePt t="7444" x="6062663" y="3919538"/>
          <p14:tracePt t="7458" x="6010275" y="3990975"/>
          <p14:tracePt t="7475" x="6010275" y="4010025"/>
          <p14:tracePt t="7492" x="5991225" y="4062413"/>
          <p14:tracePt t="7508" x="5991225" y="4071938"/>
          <p14:tracePt t="7525" x="5991225" y="4089400"/>
          <p14:tracePt t="7542" x="5991225" y="4133850"/>
          <p14:tracePt t="7558" x="5991225" y="4160838"/>
          <p14:tracePt t="7575" x="5991225" y="4197350"/>
          <p14:tracePt t="7592" x="6037263" y="4313238"/>
          <p14:tracePt t="7608" x="6081713" y="4384675"/>
          <p14:tracePt t="7626" x="6089650" y="4419600"/>
          <p14:tracePt t="7642" x="6116638" y="4473575"/>
          <p14:tracePt t="7658" x="6116638" y="4491038"/>
          <p14:tracePt t="7675" x="6134100" y="4518025"/>
          <p14:tracePt t="7693" x="6153150" y="4537075"/>
          <p14:tracePt t="7708" x="6170613" y="4545013"/>
          <p14:tracePt t="7726" x="6215063" y="4589463"/>
          <p14:tracePt t="7742" x="6232525" y="4598988"/>
          <p14:tracePt t="7761" x="6286500" y="4625975"/>
          <p14:tracePt t="7775" x="6323013" y="4625975"/>
          <p14:tracePt t="7793" x="6348413" y="4633913"/>
          <p14:tracePt t="7808" x="6438900" y="4652963"/>
          <p14:tracePt t="7826" x="6581775" y="4652963"/>
          <p14:tracePt t="7843" x="6634163" y="4652963"/>
          <p14:tracePt t="7860" x="6680200" y="4652963"/>
          <p14:tracePt t="7875" x="6751638" y="4652963"/>
          <p14:tracePt t="7896" x="6786563" y="4652963"/>
          <p14:tracePt t="7909" x="6867525" y="4633913"/>
          <p14:tracePt t="7926" x="6911975" y="4616450"/>
          <p14:tracePt t="7942" x="6973888" y="4581525"/>
          <p14:tracePt t="7959" x="7000875" y="4562475"/>
          <p14:tracePt t="7975" x="7062788" y="4518025"/>
          <p14:tracePt t="7992" x="7072313" y="4491038"/>
          <p14:tracePt t="8009" x="7099300" y="4465638"/>
          <p14:tracePt t="8025" x="7126288" y="4402138"/>
          <p14:tracePt t="8043" x="7134225" y="4357688"/>
          <p14:tracePt t="8059" x="7161213" y="4286250"/>
          <p14:tracePt t="8076" x="7180263" y="4241800"/>
          <p14:tracePt t="8092" x="7188200" y="4143375"/>
          <p14:tracePt t="8111" x="7188200" y="4116388"/>
          <p14:tracePt t="8126" x="7188200" y="4062413"/>
          <p14:tracePt t="8146" x="7188200" y="4037013"/>
          <p14:tracePt t="8159" x="7161213" y="3973513"/>
          <p14:tracePt t="8176" x="7134225" y="3929063"/>
          <p14:tracePt t="8192" x="7081838" y="3848100"/>
          <p14:tracePt t="8212" x="7054850" y="3813175"/>
          <p14:tracePt t="8226" x="7027863" y="3786188"/>
          <p14:tracePt t="8244" x="6946900" y="3732213"/>
          <p14:tracePt t="8259" x="6894513" y="3705225"/>
          <p14:tracePt t="8277" x="6777038" y="3679825"/>
          <p14:tracePt t="8293" x="6724650" y="3679825"/>
          <p14:tracePt t="8311" x="6688138" y="3679825"/>
          <p14:tracePt t="8326" x="6626225" y="3679825"/>
          <p14:tracePt t="8344" x="6572250" y="3679825"/>
          <p14:tracePt t="8360" x="6545263" y="3679825"/>
          <p14:tracePt t="8377" x="6483350" y="3741738"/>
          <p14:tracePt t="8393" x="6456363" y="3786188"/>
          <p14:tracePt t="8410" x="6429375" y="3840163"/>
          <p14:tracePt t="8426" x="6384925" y="3983038"/>
          <p14:tracePt t="8443" x="6348413" y="4037013"/>
          <p14:tracePt t="8460" x="6313488" y="4152900"/>
          <p14:tracePt t="8476" x="6276975" y="4214813"/>
          <p14:tracePt t="8493" x="6251575" y="4322763"/>
          <p14:tracePt t="8509" x="6242050" y="4375150"/>
          <p14:tracePt t="8527" x="6224588" y="4429125"/>
          <p14:tracePt t="8543" x="6224588" y="4537075"/>
          <p14:tracePt t="8561" x="6232525" y="4643438"/>
          <p14:tracePt t="8593" x="6296025" y="4786313"/>
          <p14:tracePt t="8610" x="6348413" y="4857750"/>
          <p14:tracePt t="8628" x="6394450" y="4875213"/>
          <p14:tracePt t="8644" x="6456363" y="4929188"/>
          <p14:tracePt t="8662" x="6491288" y="4956175"/>
          <p14:tracePt t="8676" x="6518275" y="4965700"/>
          <p14:tracePt t="8694" x="6581775" y="5000625"/>
          <p14:tracePt t="8710" x="6608763" y="5018088"/>
          <p14:tracePt t="8727" x="6670675" y="5054600"/>
          <p14:tracePt t="8743" x="6697663" y="5072063"/>
          <p14:tracePt t="8761" x="6732588" y="5081588"/>
          <p14:tracePt t="8777" x="6751638" y="5089525"/>
          <p14:tracePt t="8794" x="6769100" y="5089525"/>
          <p14:tracePt t="8810" x="6786563" y="5099050"/>
          <p14:tracePt t="8827" x="6804025" y="5099050"/>
          <p14:tracePt t="8938" x="6796088" y="5062538"/>
          <p14:tracePt t="8954" x="6769100" y="5037138"/>
          <p14:tracePt t="8969" x="6697663" y="4973638"/>
          <p14:tracePt t="8985" x="6634163" y="4929188"/>
          <p14:tracePt t="9002" x="6589713" y="4867275"/>
          <p14:tracePt t="9016" x="6483350" y="4751388"/>
          <p14:tracePt t="9031" x="6419850" y="4705350"/>
          <p14:tracePt t="9047" x="6296025" y="4616450"/>
          <p14:tracePt t="9063" x="6232525" y="4554538"/>
          <p14:tracePt t="9079" x="6108700" y="4473575"/>
          <p14:tracePt t="9095" x="6072188" y="4429125"/>
          <p14:tracePt t="9114" x="6027738" y="4394200"/>
          <p14:tracePt t="9127" x="5973763" y="4340225"/>
          <p14:tracePt t="9145" x="5946775" y="4313238"/>
          <p14:tracePt t="9161" x="5929313" y="4276725"/>
          <p14:tracePt t="9178" x="5919788" y="4268788"/>
          <p14:tracePt t="9194" x="5919788" y="4259263"/>
          <p14:tracePt t="9345" x="5956300" y="4259263"/>
          <p14:tracePt t="9362" x="5973763" y="4259263"/>
          <p14:tracePt t="9378" x="6037263" y="4268788"/>
          <p14:tracePt t="9394" x="6072188" y="4276725"/>
          <p14:tracePt t="9410" x="6116638" y="4295775"/>
          <p14:tracePt t="9424" x="6224588" y="4322763"/>
          <p14:tracePt t="9438" x="6269038" y="4330700"/>
          <p14:tracePt t="9455" x="6323013" y="4348163"/>
          <p14:tracePt t="9469" x="6429375" y="4384675"/>
          <p14:tracePt t="9485" x="6527800" y="4402138"/>
          <p14:tracePt t="9501" x="6562725" y="4411663"/>
          <p14:tracePt t="9517" x="6608763" y="4429125"/>
          <p14:tracePt t="9532" x="6661150" y="4429125"/>
          <p14:tracePt t="9548" x="6705600" y="4429125"/>
          <p14:tracePt t="9565" x="6751638" y="4429125"/>
          <p14:tracePt t="9579" x="6759575" y="4429125"/>
          <p14:tracePt t="9597" x="6777038" y="4411663"/>
          <p14:tracePt t="9613" x="6831013" y="4394200"/>
          <p14:tracePt t="9631" x="6867525" y="4367213"/>
          <p14:tracePt t="9645" x="6946900" y="4322763"/>
          <p14:tracePt t="9664" x="6991350" y="4313238"/>
          <p14:tracePt t="9679" x="7062788" y="4286250"/>
          <p14:tracePt t="9696" x="7108825" y="4259263"/>
          <p14:tracePt t="9712" x="7134225" y="4259263"/>
          <p14:tracePt t="9729" x="7197725" y="4224338"/>
          <p14:tracePt t="9745" x="7215188" y="4205288"/>
          <p14:tracePt t="9764" x="7286625" y="4179888"/>
          <p14:tracePt t="9778" x="7304088" y="4179888"/>
          <p14:tracePt t="9796" x="7331075" y="4170363"/>
          <p14:tracePt t="9813" x="7375525" y="4170363"/>
          <p14:tracePt t="9829" x="7385050" y="4170363"/>
          <p14:tracePt t="9895" x="7394575" y="4170363"/>
          <p14:tracePt t="9907" x="7412038" y="4170363"/>
          <p14:tracePt t="9923" x="7419975" y="4170363"/>
          <p14:tracePt t="9938" x="7446963" y="4160838"/>
          <p14:tracePt t="9954" x="7456488" y="4160838"/>
          <p14:tracePt t="9970" x="7473950" y="4143375"/>
          <p14:tracePt t="9985" x="7483475" y="4125913"/>
          <p14:tracePt t="10003" x="7491413" y="4116388"/>
          <p14:tracePt t="10017" x="7527925" y="4108450"/>
          <p14:tracePt t="10032" x="7537450" y="4098925"/>
          <p14:tracePt t="10048" x="7545388" y="4089400"/>
          <p14:tracePt t="10173" x="7554913" y="4089400"/>
          <p14:tracePt t="10189" x="7581900" y="4071938"/>
          <p14:tracePt t="10204" x="7589838" y="4071938"/>
          <p14:tracePt t="10223" x="7599363" y="4054475"/>
          <p14:tracePt t="10236" x="7616825" y="4054475"/>
          <p14:tracePt t="10251" x="7626350" y="4044950"/>
          <p14:tracePt t="10267" x="7634288" y="4044950"/>
          <p14:tracePt t="10502" x="7634288" y="4037013"/>
          <p14:tracePt t="10535" x="7634288" y="4027488"/>
          <p14:tracePt t="10565" x="7634288" y="4017963"/>
          <p14:tracePt t="10676" x="7634288" y="4027488"/>
          <p14:tracePt t="10689" x="7527925" y="4133850"/>
          <p14:tracePt t="10705" x="7483475" y="4197350"/>
          <p14:tracePt t="10721" x="7385050" y="4286250"/>
          <p14:tracePt t="10736" x="7340600" y="4313238"/>
          <p14:tracePt t="10753" x="7180263" y="4411663"/>
          <p14:tracePt t="10768" x="7116763" y="4473575"/>
          <p14:tracePt t="10786" x="7054850" y="4500563"/>
          <p14:tracePt t="10801" x="6965950" y="4545013"/>
          <p14:tracePt t="10818" x="6956425" y="4554538"/>
          <p14:tracePt t="10835" x="6929438" y="4554538"/>
          <p14:tracePt t="10971" x="6919913" y="4562475"/>
          <p14:tracePt t="10987" x="6894513" y="4572000"/>
          <p14:tracePt t="11003" x="6884988" y="4589463"/>
          <p14:tracePt t="11020" x="6858000" y="4608513"/>
          <p14:tracePt t="11065" x="6848475" y="4608513"/>
          <p14:tracePt t="11083" x="6831013" y="4608513"/>
          <p14:tracePt t="11097" x="6813550" y="4608513"/>
          <p14:tracePt t="11114" x="6804025" y="4616450"/>
          <p14:tracePt t="11128" x="6759575" y="4643438"/>
          <p14:tracePt t="11142" x="6715125" y="4670425"/>
          <p14:tracePt t="11159" x="6688138" y="4697413"/>
          <p14:tracePt t="11174" x="6670675" y="4714875"/>
          <p14:tracePt t="11377" x="6661150" y="4714875"/>
          <p14:tracePt t="11408" x="6653213" y="4705350"/>
          <p14:tracePt t="11424" x="6634163" y="4697413"/>
          <p14:tracePt t="11440" x="6634163" y="4687888"/>
          <p14:tracePt t="11455" x="6616700" y="4660900"/>
          <p14:tracePt t="11471" x="6589713" y="4643438"/>
          <p14:tracePt t="11486" x="6562725" y="4608513"/>
          <p14:tracePt t="11502" x="6545263" y="4598988"/>
          <p14:tracePt t="11518" x="6518275" y="4572000"/>
          <p14:tracePt t="11534" x="6465888" y="4537075"/>
          <p14:tracePt t="11549" x="6429375" y="4527550"/>
          <p14:tracePt t="11566" x="6394450" y="4473575"/>
          <p14:tracePt t="11582" x="6367463" y="4465638"/>
          <p14:tracePt t="11600" x="6340475" y="4438650"/>
          <p14:tracePt t="11615" x="6296025" y="4394200"/>
          <p14:tracePt t="11632" x="6269038" y="4384675"/>
          <p14:tracePt t="11648" x="6205538" y="4348163"/>
          <p14:tracePt t="11666" x="6180138" y="4330700"/>
          <p14:tracePt t="11681" x="6116638" y="4313238"/>
          <p14:tracePt t="11698" x="6089650" y="4295775"/>
          <p14:tracePt t="11715" x="6062663" y="4295775"/>
          <p14:tracePt t="11731" x="5991225" y="4268788"/>
          <p14:tracePt t="11748" x="5965825" y="4259263"/>
          <p14:tracePt t="11765" x="5902325" y="4232275"/>
          <p14:tracePt t="11783" x="5840413" y="4205288"/>
          <p14:tracePt t="11798" x="5786438" y="4197350"/>
          <p14:tracePt t="11816" x="5768975" y="4197350"/>
          <p14:tracePt t="11831" x="5715000" y="4170363"/>
          <p14:tracePt t="11849" x="5697538" y="4160838"/>
          <p14:tracePt t="11865" x="5661025" y="4152900"/>
          <p14:tracePt t="11883" x="5643563" y="4152900"/>
          <p14:tracePt t="11898" x="5626100" y="4143375"/>
          <p14:tracePt t="11916" x="5599113" y="4116388"/>
          <p14:tracePt t="11932" x="5589588" y="4116388"/>
          <p14:tracePt t="11949" x="5572125" y="4098925"/>
          <p14:tracePt t="11965" x="5562600" y="4098925"/>
          <p14:tracePt t="11984" x="5554663" y="4098925"/>
          <p14:tracePt t="12016" x="5545138" y="4089400"/>
          <p14:tracePt t="12032" x="5527675" y="4089400"/>
          <p14:tracePt t="12050" x="5510213" y="4062413"/>
          <p14:tracePt t="12206" x="5510213" y="4071938"/>
          <p14:tracePt t="12224" x="5518150" y="4071938"/>
          <p14:tracePt t="12237" x="5562600" y="4098925"/>
          <p14:tracePt t="12253" x="5608638" y="4125913"/>
          <p14:tracePt t="12268" x="5680075" y="4170363"/>
          <p14:tracePt t="12284" x="5741988" y="4214813"/>
          <p14:tracePt t="12300" x="5803900" y="4241800"/>
          <p14:tracePt t="12315" x="5902325" y="4295775"/>
          <p14:tracePt t="12334" x="5938838" y="4322763"/>
          <p14:tracePt t="12346" x="6062663" y="4419600"/>
          <p14:tracePt t="12362" x="6099175" y="4446588"/>
          <p14:tracePt t="12378" x="6180138" y="4510088"/>
          <p14:tracePt t="12394" x="6224588" y="4554538"/>
          <p14:tracePt t="12409" x="6259513" y="4581525"/>
          <p14:tracePt t="12425" x="6303963" y="4660900"/>
          <p14:tracePt t="12440" x="6330950" y="4687888"/>
          <p14:tracePt t="12456" x="6357938" y="4759325"/>
          <p14:tracePt t="12472" x="6367463" y="4786313"/>
          <p14:tracePt t="12487" x="6394450" y="4848225"/>
          <p14:tracePt t="12503" x="6402388" y="4894263"/>
          <p14:tracePt t="12518" x="6402388" y="4911725"/>
          <p14:tracePt t="12535" x="6402388" y="4929188"/>
          <p14:tracePt t="12550" x="6419850" y="4956175"/>
          <p14:tracePt t="12568" x="6419850" y="4965700"/>
          <p14:tracePt t="12583" x="6419850" y="4983163"/>
          <p14:tracePt t="12601" x="6419850" y="5010150"/>
          <p14:tracePt t="12616" x="6419850" y="5027613"/>
          <p14:tracePt t="12633" x="6411913" y="5045075"/>
          <p14:tracePt t="12649" x="6394450" y="5081588"/>
          <p14:tracePt t="12666" x="6384925" y="5089525"/>
          <p14:tracePt t="12683" x="6357938" y="5126038"/>
          <p14:tracePt t="12699" x="6357938" y="5133975"/>
          <p14:tracePt t="12716" x="6348413" y="5143500"/>
          <p14:tracePt t="12733" x="6340475" y="5180013"/>
          <p14:tracePt t="12750" x="6330950" y="5197475"/>
          <p14:tracePt t="12766" x="6313488" y="5251450"/>
          <p14:tracePt t="12785" x="6296025" y="5313363"/>
          <p14:tracePt t="12800" x="6276975" y="5384800"/>
          <p14:tracePt t="12818" x="6276975" y="5411788"/>
          <p14:tracePt t="12833" x="6276975" y="5456238"/>
          <p14:tracePt t="12851" x="6296025" y="5483225"/>
          <p14:tracePt t="12866" x="6340475" y="5500688"/>
          <p14:tracePt t="12886" x="6375400" y="5518150"/>
          <p14:tracePt t="12900" x="6419850" y="5518150"/>
          <p14:tracePt t="12917" x="6527800" y="5518150"/>
          <p14:tracePt t="12933" x="6581775" y="5510213"/>
          <p14:tracePt t="12951" x="6697663" y="5456238"/>
          <p14:tracePt t="12967" x="6751638" y="5438775"/>
          <p14:tracePt t="12985" x="6848475" y="5384800"/>
          <p14:tracePt t="13000" x="6894513" y="5357813"/>
          <p14:tracePt t="13017" x="6929438" y="5330825"/>
          <p14:tracePt t="13034" x="7037388" y="5276850"/>
          <p14:tracePt t="13050" x="7081838" y="5268913"/>
          <p14:tracePt t="13067" x="7089775" y="5268913"/>
          <p14:tracePt t="13175" x="7099300" y="5268913"/>
          <p14:tracePt t="13191" x="7126288" y="5268913"/>
          <p14:tracePt t="13208" x="7153275" y="5268913"/>
          <p14:tracePt t="13222" x="7180263" y="5268913"/>
          <p14:tracePt t="13238" x="7242175" y="5268913"/>
          <p14:tracePt t="13253" x="7269163" y="5251450"/>
          <p14:tracePt t="13269" x="7331075" y="5214938"/>
          <p14:tracePt t="13285" x="7358063" y="5180013"/>
          <p14:tracePt t="13301" x="7394575" y="5153025"/>
          <p14:tracePt t="13316" x="7419975" y="5099050"/>
          <p14:tracePt t="13332" x="7419975" y="5072063"/>
          <p14:tracePt t="13347" x="7419975" y="5045075"/>
          <p14:tracePt t="13363" x="7419975" y="5037138"/>
          <p14:tracePt t="13379" x="7412038" y="5000625"/>
          <p14:tracePt t="13394" x="7394575" y="4991100"/>
          <p14:tracePt t="13410" x="7385050" y="4983163"/>
          <p14:tracePt t="13425" x="7367588" y="4965700"/>
          <p14:tracePt t="13441" x="7358063" y="4946650"/>
          <p14:tracePt t="13457" x="7348538" y="4929188"/>
          <p14:tracePt t="13472" x="7340600" y="4919663"/>
          <p14:tracePt t="13488" x="7340600" y="4911725"/>
          <p14:tracePt t="13503" x="7313613" y="4902200"/>
          <p14:tracePt t="13520" x="7304088" y="4902200"/>
          <p14:tracePt t="13536" x="7232650" y="4902200"/>
          <p14:tracePt t="13551" x="7188200" y="4919663"/>
          <p14:tracePt t="13569" x="7126288" y="4965700"/>
          <p14:tracePt t="13588" x="7099300" y="4991100"/>
          <p14:tracePt t="13601" x="7089775" y="5018088"/>
          <p14:tracePt t="13618" x="7054850" y="5072063"/>
          <p14:tracePt t="13636" x="7054850" y="5089525"/>
          <p14:tracePt t="13651" x="7054850" y="5126038"/>
          <p14:tracePt t="13667" x="7054850" y="5143500"/>
          <p14:tracePt t="13686" x="7062788" y="5170488"/>
          <p14:tracePt t="13701" x="7072313" y="5180013"/>
          <p14:tracePt t="13718" x="7099300" y="5187950"/>
          <p14:tracePt t="13735" x="7161213" y="5187950"/>
          <p14:tracePt t="13753" x="7232650" y="5187950"/>
          <p14:tracePt t="13785" x="7251700" y="5180013"/>
          <p14:tracePt t="13848" x="7251700" y="5170488"/>
          <p14:tracePt t="13863" x="7161213" y="5170488"/>
          <p14:tracePt t="13879" x="7108825" y="5153025"/>
          <p14:tracePt t="13898" x="6983413" y="5143500"/>
          <p14:tracePt t="13910" x="6902450" y="5126038"/>
          <p14:tracePt t="13926" x="6823075" y="5108575"/>
          <p14:tracePt t="13941" x="6643688" y="5045075"/>
          <p14:tracePt t="13957" x="6554788" y="4991100"/>
          <p14:tracePt t="13973" x="6419850" y="4929188"/>
          <p14:tracePt t="13988" x="6375400" y="4911725"/>
          <p14:tracePt t="14006" x="6357938" y="4911725"/>
          <p14:tracePt t="14020" x="6296025" y="4911725"/>
          <p14:tracePt t="14038" x="6269038" y="4919663"/>
          <p14:tracePt t="14052" x="6269038" y="4991100"/>
          <p14:tracePt t="14070" x="6269038" y="5037138"/>
          <p14:tracePt t="14086" x="6276975" y="5108575"/>
          <p14:tracePt t="14101" x="6303963" y="5133975"/>
          <p14:tracePt t="14119" x="6323013" y="5160963"/>
          <p14:tracePt t="14136" x="6419850" y="5214938"/>
          <p14:tracePt t="14151" x="6483350" y="5241925"/>
          <p14:tracePt t="14169" x="6626225" y="5303838"/>
          <p14:tracePt t="14185" x="6705600" y="5340350"/>
          <p14:tracePt t="14203" x="6867525" y="5402263"/>
          <p14:tracePt t="14218" x="6919913" y="5419725"/>
          <p14:tracePt t="14237" x="7000875" y="5429250"/>
          <p14:tracePt t="14252" x="7072313" y="5456238"/>
          <p14:tracePt t="14270" x="7161213" y="5473700"/>
          <p14:tracePt t="38500" x="7394575" y="5429250"/>
          <p14:tracePt t="38514" x="7518400" y="5394325"/>
          <p14:tracePt t="38530" x="7858125" y="5295900"/>
          <p14:tracePt t="38546" x="8037513" y="5241925"/>
          <p14:tracePt t="38561" x="8205788" y="5187950"/>
          <p14:tracePt t="38577" x="8572500" y="5072063"/>
          <p14:tracePt t="38593" x="8742363" y="5027613"/>
          <p14:tracePt t="38608" x="9063038" y="4919663"/>
          <p14:tracePt t="38991" x="8966200" y="4813300"/>
          <p14:tracePt t="39007" x="8823325" y="4803775"/>
          <p14:tracePt t="39025" x="8589963" y="4714875"/>
          <p14:tracePt t="39041" x="8491538" y="4679950"/>
          <p14:tracePt t="39058" x="8296275" y="4554538"/>
          <p14:tracePt t="39075" x="8188325" y="4483100"/>
          <p14:tracePt t="39091" x="7929563" y="4224338"/>
          <p14:tracePt t="39108" x="7858125" y="4152900"/>
          <p14:tracePt t="39125" x="7715250" y="3938588"/>
          <p14:tracePt t="39141" x="7626350" y="3848100"/>
          <p14:tracePt t="39158" x="7491413" y="3679825"/>
          <p14:tracePt t="39175" x="7402513" y="3589338"/>
          <p14:tracePt t="39192" x="7313613" y="3509963"/>
          <p14:tracePt t="39208" x="7188200" y="3394075"/>
          <p14:tracePt t="39225" x="7134225" y="3367088"/>
          <p14:tracePt t="39244" x="7037388" y="3348038"/>
          <p14:tracePt t="39258" x="6983413" y="33401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octor\Desktop\Untit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415088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1432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8" x="6894513" y="3205163"/>
          <p14:tracePt t="453" x="6875463" y="3179763"/>
          <p14:tracePt t="469" x="6840538" y="3098800"/>
          <p14:tracePt t="485" x="6796088" y="3062288"/>
          <p14:tracePt t="504" x="6759575" y="3017838"/>
          <p14:tracePt t="517" x="6616700" y="2847975"/>
          <p14:tracePt t="534" x="6545263" y="2741613"/>
          <p14:tracePt t="550" x="6402388" y="2544763"/>
          <p14:tracePt t="567" x="6340475" y="2482850"/>
          <p14:tracePt t="583" x="6242050" y="2339975"/>
          <p14:tracePt t="602" x="6180138" y="2251075"/>
          <p14:tracePt t="616" x="6134100" y="2214563"/>
          <p14:tracePt t="635" x="6010275" y="2081213"/>
          <p14:tracePt t="650" x="5956300" y="2000250"/>
          <p14:tracePt t="668" x="5840413" y="1830388"/>
          <p14:tracePt t="684" x="5776913" y="1768475"/>
          <p14:tracePt t="703" x="5589588" y="1643063"/>
          <p14:tracePt t="735" x="5411788" y="1589088"/>
          <p14:tracePt t="750" x="5357813" y="1571625"/>
          <p14:tracePt t="768" x="5286375" y="1554163"/>
          <p14:tracePt t="784" x="5081588" y="1527175"/>
          <p14:tracePt t="801" x="4983163" y="1527175"/>
          <p14:tracePt t="817" x="4759325" y="1490663"/>
          <p14:tracePt t="835" x="4643438" y="1490663"/>
          <p14:tracePt t="850" x="4402138" y="1490663"/>
          <p14:tracePt t="867" x="4286250" y="1490663"/>
          <p14:tracePt t="884" x="4044950" y="1490663"/>
          <p14:tracePt t="900" x="3919538" y="1490663"/>
          <p14:tracePt t="917" x="3822700" y="1490663"/>
          <p14:tracePt t="934" x="3581400" y="1500188"/>
          <p14:tracePt t="952" x="3482975" y="1517650"/>
          <p14:tracePt t="967" x="3357563" y="1517650"/>
          <p14:tracePt t="985" x="3081338" y="1598613"/>
          <p14:tracePt t="1000" x="2867025" y="1687513"/>
          <p14:tracePt t="1018" x="2786063" y="1741488"/>
          <p14:tracePt t="1034" x="2598738" y="1839913"/>
          <p14:tracePt t="1054" x="2465388" y="1911350"/>
          <p14:tracePt t="1067" x="2295525" y="2036763"/>
          <p14:tracePt t="1085" x="2214563" y="2081213"/>
          <p14:tracePt t="1100" x="2133600" y="2133600"/>
          <p14:tracePt t="1118" x="2044700" y="2232025"/>
          <p14:tracePt t="1134" x="2017713" y="2276475"/>
          <p14:tracePt t="1151" x="1973263" y="2322513"/>
          <p14:tracePt t="1767" x="1919288" y="2224088"/>
          <p14:tracePt t="1786" x="1911350" y="2197100"/>
          <p14:tracePt t="1803" x="1901825" y="2143125"/>
          <p14:tracePt t="1814" x="1874838" y="2044700"/>
          <p14:tracePt t="1829" x="1839913" y="1990725"/>
          <p14:tracePt t="1846" x="1758950" y="1847850"/>
          <p14:tracePt t="1861" x="1731963" y="1768475"/>
          <p14:tracePt t="1876" x="1670050" y="1652588"/>
          <p14:tracePt t="1892" x="1633538" y="1562100"/>
          <p14:tracePt t="1908" x="1608138" y="1509713"/>
          <p14:tracePt t="1923" x="1554163" y="1393825"/>
          <p14:tracePt t="1939" x="1517650" y="1330325"/>
          <p14:tracePt t="1955" x="1482725" y="1231900"/>
          <p14:tracePt t="1971" x="1455738" y="1196975"/>
          <p14:tracePt t="1988" x="1438275" y="1169988"/>
          <p14:tracePt t="2003" x="1401763" y="1125538"/>
          <p14:tracePt t="2020" x="1374775" y="1108075"/>
          <p14:tracePt t="2035" x="1366838" y="1098550"/>
          <p14:tracePt t="2055" x="1357313" y="1089025"/>
          <p14:tracePt t="2068" x="1339850" y="1081088"/>
          <p14:tracePt t="2086" x="1330325" y="1054100"/>
          <p14:tracePt t="2102" x="1322388" y="1044575"/>
          <p14:tracePt t="2120" x="1276350" y="1000125"/>
          <p14:tracePt t="2135" x="1268413" y="973138"/>
          <p14:tracePt t="2154" x="1231900" y="938213"/>
          <p14:tracePt t="2169" x="1214438" y="928688"/>
          <p14:tracePt t="2186" x="1179513" y="919163"/>
          <p14:tracePt t="2202" x="1169988" y="919163"/>
          <p14:tracePt t="2220" x="1143000" y="911225"/>
          <p14:tracePt t="2236" x="1125538" y="911225"/>
          <p14:tracePt t="2254" x="1116013" y="911225"/>
          <p14:tracePt t="2269" x="1108075" y="911225"/>
          <p14:tracePt t="2287" x="1089025" y="911225"/>
          <p14:tracePt t="2302" x="1062038" y="973138"/>
          <p14:tracePt t="2319" x="1044575" y="1017588"/>
          <p14:tracePt t="2336" x="1036638" y="1089025"/>
          <p14:tracePt t="2352" x="1017588" y="1143000"/>
          <p14:tracePt t="2370" x="990600" y="1258888"/>
          <p14:tracePt t="2386" x="982663" y="1312863"/>
          <p14:tracePt t="2403" x="965200" y="1366838"/>
          <p14:tracePt t="2419" x="938213" y="1500188"/>
          <p14:tracePt t="2436" x="919163" y="1554163"/>
          <p14:tracePt t="2452" x="919163" y="1660525"/>
          <p14:tracePt t="2471" x="893763" y="1893888"/>
          <p14:tracePt t="2486" x="893763" y="1965325"/>
          <p14:tracePt t="2506" x="893763" y="2062163"/>
          <p14:tracePt t="2520" x="874713" y="2259013"/>
          <p14:tracePt t="2537" x="874713" y="2330450"/>
          <p14:tracePt t="2553" x="874713" y="2500313"/>
          <p14:tracePt t="2571" x="874713" y="2598738"/>
          <p14:tracePt t="2586" x="874713" y="2741613"/>
          <p14:tracePt t="2605" x="857250" y="2822575"/>
          <p14:tracePt t="2620" x="857250" y="2894013"/>
          <p14:tracePt t="2637" x="847725" y="2990850"/>
          <p14:tracePt t="2653" x="847725" y="3044825"/>
          <p14:tracePt t="2670" x="847725" y="3133725"/>
          <p14:tracePt t="2686" x="847725" y="3170238"/>
          <p14:tracePt t="2704" x="847725" y="3259138"/>
          <p14:tracePt t="2720" x="874713" y="3286125"/>
          <p14:tracePt t="2737" x="884238" y="3303588"/>
          <p14:tracePt t="2753" x="911225" y="3357563"/>
          <p14:tracePt t="2770" x="919163" y="3367088"/>
          <p14:tracePt t="2862" x="919163" y="3357563"/>
          <p14:tracePt t="2877" x="938213" y="3295650"/>
          <p14:tracePt t="2893" x="938213" y="3268663"/>
          <p14:tracePt t="2909" x="938213" y="3232150"/>
          <p14:tracePt t="2924" x="946150" y="3133725"/>
          <p14:tracePt t="2940" x="946150" y="3098800"/>
          <p14:tracePt t="2957" x="946150" y="3027363"/>
          <p14:tracePt t="2972" x="946150" y="2982913"/>
          <p14:tracePt t="2989" x="946150" y="2946400"/>
          <p14:tracePt t="3005" x="965200" y="2884488"/>
          <p14:tracePt t="3021" x="965200" y="2867025"/>
          <p14:tracePt t="3037" x="973138" y="2803525"/>
          <p14:tracePt t="3057" x="990600" y="2759075"/>
          <p14:tracePt t="3070" x="1000125" y="2687638"/>
          <p14:tracePt t="3088" x="1000125" y="2660650"/>
          <p14:tracePt t="3104" x="1000125" y="2625725"/>
          <p14:tracePt t="3121" x="1009650" y="2589213"/>
          <p14:tracePt t="3137" x="1009650" y="2571750"/>
          <p14:tracePt t="3155" x="1017588" y="2536825"/>
          <p14:tracePt t="3171" x="1017588" y="2509838"/>
          <p14:tracePt t="3188" x="1036638" y="2490788"/>
          <p14:tracePt t="3204" x="1036638" y="2482850"/>
          <p14:tracePt t="3221" x="1044575" y="2465388"/>
          <p14:tracePt t="3255" x="1054100" y="2455863"/>
          <p14:tracePt t="3271" x="1054100" y="2438400"/>
          <p14:tracePt t="3288" x="1062038" y="2438400"/>
          <p14:tracePt t="3305" x="1062038" y="2428875"/>
          <p14:tracePt t="3409" x="1062038" y="2419350"/>
          <p14:tracePt t="3440" x="1062038" y="2393950"/>
          <p14:tracePt t="3456" x="1062038" y="2374900"/>
          <p14:tracePt t="3471" x="1062038" y="2322513"/>
          <p14:tracePt t="3488" x="1062038" y="2268538"/>
          <p14:tracePt t="3505" x="1062038" y="2214563"/>
          <p14:tracePt t="3519" x="1062038" y="2071688"/>
          <p14:tracePt t="3534" x="1062038" y="2017713"/>
          <p14:tracePt t="3549" x="1062038" y="1919288"/>
          <p14:tracePt t="3565" x="1062038" y="1866900"/>
          <p14:tracePt t="3581" x="1062038" y="1812925"/>
          <p14:tracePt t="3596" x="1062038" y="1768475"/>
          <p14:tracePt t="3614" x="1062038" y="1751013"/>
          <p14:tracePt t="3628" x="1062038" y="1724025"/>
          <p14:tracePt t="3643" x="1062038" y="1714500"/>
          <p14:tracePt t="3659" x="1062038" y="1704975"/>
          <p14:tracePt t="3816" x="1062038" y="1751013"/>
          <p14:tracePt t="3832" x="1062038" y="1776413"/>
          <p14:tracePt t="3848" x="1062038" y="1803400"/>
          <p14:tracePt t="3862" x="1062038" y="1830388"/>
          <p14:tracePt t="3878" x="1062038" y="1847850"/>
          <p14:tracePt t="3894" x="1062038" y="1874838"/>
          <p14:tracePt t="3910" x="1062038" y="1884363"/>
          <p14:tracePt t="3926" x="1062038" y="1928813"/>
          <p14:tracePt t="3941" x="1062038" y="1946275"/>
          <p14:tracePt t="3958" x="1054100" y="2009775"/>
          <p14:tracePt t="3973" x="1054100" y="2054225"/>
          <p14:tracePt t="3991" x="1054100" y="2089150"/>
          <p14:tracePt t="4006" x="1054100" y="2152650"/>
          <p14:tracePt t="4023" x="1036638" y="2187575"/>
          <p14:tracePt t="4039" x="1036638" y="2251075"/>
          <p14:tracePt t="4058" x="1036638" y="2286000"/>
          <p14:tracePt t="4072" x="1027113" y="2347913"/>
          <p14:tracePt t="4089" x="1027113" y="2401888"/>
          <p14:tracePt t="4106" x="1009650" y="2446338"/>
          <p14:tracePt t="4122" x="1000125" y="2571750"/>
          <p14:tracePt t="4139" x="1000125" y="2608263"/>
          <p14:tracePt t="4157" x="1000125" y="2714625"/>
          <p14:tracePt t="4173" x="1000125" y="2751138"/>
          <p14:tracePt t="4189" x="1000125" y="2803525"/>
          <p14:tracePt t="4207" x="982663" y="2955925"/>
          <p14:tracePt t="4222" x="973138" y="3044825"/>
          <p14:tracePt t="4241" x="973138" y="3098800"/>
          <p14:tracePt t="4257" x="973138" y="3160713"/>
          <p14:tracePt t="4273" x="973138" y="3197225"/>
          <p14:tracePt t="4289" x="973138" y="3224213"/>
          <p14:tracePt t="4307" x="973138" y="3268663"/>
          <p14:tracePt t="4322" x="973138" y="3286125"/>
          <p14:tracePt t="4340" x="973138" y="3348038"/>
          <p14:tracePt t="4356" x="973138" y="3375025"/>
          <p14:tracePt t="4374" x="973138" y="3465513"/>
          <p14:tracePt t="4389" x="973138" y="3517900"/>
          <p14:tracePt t="4407" x="973138" y="3554413"/>
          <p14:tracePt t="4423" x="973138" y="3660775"/>
          <p14:tracePt t="4441" x="955675" y="3848100"/>
          <p14:tracePt t="4456" x="938213" y="3919538"/>
          <p14:tracePt t="4474" x="938213" y="3990975"/>
          <p14:tracePt t="4490" x="938213" y="4116388"/>
          <p14:tracePt t="4508" x="928688" y="4170363"/>
          <p14:tracePt t="4523" x="911225" y="4295775"/>
          <p14:tracePt t="4541" x="911225" y="4340225"/>
          <p14:tracePt t="4557" x="901700" y="4446588"/>
          <p14:tracePt t="4573" x="884238" y="4483100"/>
          <p14:tracePt t="4589" x="874713" y="4562475"/>
          <p14:tracePt t="4607" x="874713" y="4581525"/>
          <p14:tracePt t="4623" x="874713" y="4608513"/>
          <p14:tracePt t="4640" x="874713" y="4652963"/>
          <p14:tracePt t="4658" x="866775" y="4660900"/>
          <p14:tracePt t="4673" x="866775" y="4705350"/>
          <p14:tracePt t="4690" x="866775" y="4741863"/>
          <p14:tracePt t="4708" x="866775" y="4759325"/>
          <p14:tracePt t="4911" x="866775" y="4732338"/>
          <p14:tracePt t="4927" x="866775" y="4660900"/>
          <p14:tracePt t="4941" x="866775" y="4608513"/>
          <p14:tracePt t="4957" x="866775" y="4518025"/>
          <p14:tracePt t="4973" x="874713" y="4205288"/>
          <p14:tracePt t="4990" x="911225" y="3795713"/>
          <p14:tracePt t="5006" x="928688" y="3581400"/>
          <p14:tracePt t="5022" x="973138" y="3367088"/>
          <p14:tracePt t="5035" x="1089025" y="2928938"/>
          <p14:tracePt t="5051" x="1143000" y="2714625"/>
          <p14:tracePt t="5067" x="1268413" y="2295525"/>
          <p14:tracePt t="5082" x="1322388" y="2108200"/>
          <p14:tracePt t="5098" x="1384300" y="1955800"/>
          <p14:tracePt t="5113" x="1490663" y="1679575"/>
          <p14:tracePt t="5129" x="1544638" y="1571625"/>
          <p14:tracePt t="5144" x="1625600" y="1384300"/>
          <p14:tracePt t="5160" x="1679575" y="1322388"/>
          <p14:tracePt t="5176" x="1704975" y="1241425"/>
          <p14:tracePt t="5191" x="1751013" y="1125538"/>
          <p14:tracePt t="5209" x="1776413" y="1089025"/>
          <p14:tracePt t="5225" x="1785938" y="1027113"/>
          <p14:tracePt t="5242" x="1803400" y="982663"/>
          <p14:tracePt t="5257" x="1812925" y="955675"/>
          <p14:tracePt t="5276" x="1812925" y="928688"/>
          <p14:tracePt t="5290" x="1830388" y="884238"/>
          <p14:tracePt t="5309" x="1830388" y="874713"/>
          <p14:tracePt t="5324" x="1839913" y="866775"/>
          <p14:tracePt t="5342" x="1839913" y="839788"/>
          <p14:tracePt t="5358" x="1847850" y="830263"/>
          <p14:tracePt t="5376" x="1847850" y="822325"/>
          <p14:tracePt t="5391" x="1857375" y="812800"/>
          <p14:tracePt t="5426" x="1857375" y="803275"/>
          <p14:tracePt t="5442" x="1866900" y="795338"/>
          <p14:tracePt t="5458" x="1874838" y="785813"/>
          <p14:tracePt t="5475" x="1893888" y="768350"/>
          <p14:tracePt t="5507" x="1911350" y="758825"/>
          <p14:tracePt t="5520" x="1919288" y="750888"/>
          <p14:tracePt t="5551" x="1928813" y="741363"/>
          <p14:tracePt t="5582" x="1938338" y="731838"/>
          <p14:tracePt t="5598" x="1938338" y="723900"/>
          <p14:tracePt t="5629" x="1946275" y="714375"/>
          <p14:tracePt t="5645" x="1955800" y="696913"/>
          <p14:tracePt t="5660" x="1965325" y="687388"/>
          <p14:tracePt t="5676" x="1982788" y="687388"/>
          <p14:tracePt t="5692" x="2000250" y="679450"/>
          <p14:tracePt t="5708" x="2009775" y="679450"/>
          <p14:tracePt t="5724" x="2017713" y="679450"/>
          <p14:tracePt t="5739" x="2036763" y="669925"/>
          <p14:tracePt t="5757" x="2054225" y="669925"/>
          <p14:tracePt t="5770" x="2062163" y="669925"/>
          <p14:tracePt t="5817" x="2071688" y="669925"/>
          <p14:tracePt t="5880" x="2071688" y="679450"/>
          <p14:tracePt t="5896" x="2054225" y="704850"/>
          <p14:tracePt t="5911" x="2036763" y="731838"/>
          <p14:tracePt t="5926" x="1982788" y="812800"/>
          <p14:tracePt t="5942" x="1955800" y="847725"/>
          <p14:tracePt t="5958" x="1911350" y="928688"/>
          <p14:tracePt t="5974" x="1884363" y="965200"/>
          <p14:tracePt t="5991" x="1857375" y="1036638"/>
          <p14:tracePt t="6004" x="1857375" y="1054100"/>
          <p14:tracePt t="6021" x="1847850" y="1081088"/>
          <p14:tracePt t="6036" x="1847850" y="1098550"/>
          <p14:tracePt t="6051" x="1847850" y="1116013"/>
          <p14:tracePt t="6067" x="1847850" y="1133475"/>
          <p14:tracePt t="6098" x="1857375" y="1143000"/>
          <p14:tracePt t="6114" x="1893888" y="1152525"/>
          <p14:tracePt t="6130" x="1911350" y="1152525"/>
          <p14:tracePt t="6145" x="1946275" y="1160463"/>
          <p14:tracePt t="6161" x="1955800" y="1160463"/>
          <p14:tracePt t="6178" x="1973263" y="1160463"/>
          <p14:tracePt t="6193" x="1982788" y="1160463"/>
          <p14:tracePt t="6209" x="1990725" y="1160463"/>
          <p14:tracePt t="6224" x="2017713" y="1152525"/>
          <p14:tracePt t="6242" x="2017713" y="1143000"/>
          <p14:tracePt t="6258" x="2036763" y="1125538"/>
          <p14:tracePt t="6272" x="2036763" y="1108075"/>
          <p14:tracePt t="6288" x="2044700" y="1098550"/>
          <p14:tracePt t="6304" x="2044700" y="1089025"/>
          <p14:tracePt t="6429" x="2044700" y="1116013"/>
          <p14:tracePt t="6444" x="2044700" y="1143000"/>
          <p14:tracePt t="6460" x="2044700" y="1169988"/>
          <p14:tracePt t="6476" x="2044700" y="1214438"/>
          <p14:tracePt t="6491" x="2044700" y="1231900"/>
          <p14:tracePt t="6509" x="2044700" y="1330325"/>
          <p14:tracePt t="6522" x="2044700" y="1401763"/>
          <p14:tracePt t="6538" x="2044700" y="1438275"/>
          <p14:tracePt t="6553" x="2044700" y="1562100"/>
          <p14:tracePt t="6569" x="2044700" y="1616075"/>
          <p14:tracePt t="6585" x="2044700" y="1724025"/>
          <p14:tracePt t="6600" x="2062163" y="1776413"/>
          <p14:tracePt t="6616" x="2062163" y="1857375"/>
          <p14:tracePt t="6632" x="2071688" y="1874838"/>
          <p14:tracePt t="6648" x="2071688" y="1884363"/>
          <p14:tracePt t="6663" x="2081213" y="1901825"/>
          <p14:tracePt t="6741" x="2081213" y="1893888"/>
          <p14:tracePt t="6788" x="2089150" y="1893888"/>
          <p14:tracePt t="6804" x="2116138" y="1893888"/>
          <p14:tracePt t="6819" x="2133600" y="1893888"/>
          <p14:tracePt t="6837" x="2143125" y="1884363"/>
          <p14:tracePt t="6850" x="2187575" y="1884363"/>
          <p14:tracePt t="6866" x="2214563" y="1884363"/>
          <p14:tracePt t="6882" x="2259013" y="1874838"/>
          <p14:tracePt t="6897" x="2286000" y="1874838"/>
          <p14:tracePt t="6913" x="2312988" y="1874838"/>
          <p14:tracePt t="6929" x="2330450" y="1866900"/>
          <p14:tracePt t="6945" x="2347913" y="1866900"/>
          <p14:tracePt t="6963" x="2366963" y="1857375"/>
          <p14:tracePt t="6981" x="2374900" y="1857375"/>
          <p14:tracePt t="6994" x="2384425" y="1847850"/>
          <p14:tracePt t="7461" x="2527300" y="1751013"/>
          <p14:tracePt t="7478" x="2616200" y="1731963"/>
          <p14:tracePt t="7493" x="2670175" y="1714500"/>
          <p14:tracePt t="7512" x="2776538" y="1687513"/>
          <p14:tracePt t="7524" x="2822575" y="1687513"/>
          <p14:tracePt t="7540" x="2874963" y="1660525"/>
          <p14:tracePt t="7554" x="2965450" y="1660525"/>
          <p14:tracePt t="7570" x="3009900" y="1660525"/>
          <p14:tracePt t="7586" x="3062288" y="1660525"/>
          <p14:tracePt t="7601" x="3089275" y="1660525"/>
          <p14:tracePt t="7618" x="3133725" y="1660525"/>
          <p14:tracePt t="7632" x="3143250" y="1660525"/>
          <p14:tracePt t="7648" x="3152775" y="1660525"/>
          <p14:tracePt t="7664" x="3187700" y="1660525"/>
          <p14:tracePt t="7679" x="3197225" y="1660525"/>
          <p14:tracePt t="7696" x="3214688" y="1660525"/>
          <p14:tracePt t="7742" x="3232150" y="1660525"/>
          <p14:tracePt t="7759" x="3241675" y="1660525"/>
          <p14:tracePt t="7773" x="3259138" y="1652588"/>
          <p14:tracePt t="7805" x="3276600" y="1652588"/>
          <p14:tracePt t="7820" x="3286125" y="1652588"/>
          <p14:tracePt t="7838" x="3303588" y="1652588"/>
          <p14:tracePt t="7851" x="3313113" y="1670050"/>
          <p14:tracePt t="7869" x="3313113" y="1679575"/>
          <p14:tracePt t="8446" x="3500438" y="1643063"/>
          <p14:tracePt t="8463" x="3536950" y="1643063"/>
          <p14:tracePt t="8480" x="3643313" y="1643063"/>
          <p14:tracePt t="8492" x="3697288" y="1643063"/>
          <p14:tracePt t="8509" x="3803650" y="1643063"/>
          <p14:tracePt t="8524" x="3840163" y="1643063"/>
          <p14:tracePt t="8539" x="3894138" y="1643063"/>
          <p14:tracePt t="8555" x="3956050" y="1643063"/>
          <p14:tracePt t="8571" x="3973513" y="1643063"/>
          <p14:tracePt t="8586" x="4027488" y="1643063"/>
          <p14:tracePt t="8602" x="4044950" y="1643063"/>
          <p14:tracePt t="8618" x="4108450" y="1643063"/>
          <p14:tracePt t="8633" x="4143375" y="1643063"/>
          <p14:tracePt t="8649" x="4170363" y="1643063"/>
          <p14:tracePt t="8665" x="4241800" y="1643063"/>
          <p14:tracePt t="8680" x="4295775" y="1643063"/>
          <p14:tracePt t="8698" x="4375150" y="1643063"/>
          <p14:tracePt t="8713" x="4411663" y="1643063"/>
          <p14:tracePt t="8731" x="4473575" y="1643063"/>
          <p14:tracePt t="8746" x="4510088" y="1643063"/>
          <p14:tracePt t="8763" x="4537075" y="1643063"/>
          <p14:tracePt t="8779" x="4598988" y="1643063"/>
          <p14:tracePt t="8796" x="4616450" y="1643063"/>
          <p14:tracePt t="8813" x="4652963" y="1652588"/>
          <p14:tracePt t="8830" x="4660900" y="1660525"/>
          <p14:tracePt t="8848" x="4670425" y="1670050"/>
          <p14:tracePt t="8862" x="4679950" y="1679575"/>
          <p14:tracePt t="9447" x="4795838" y="1679575"/>
          <p14:tracePt t="9459" x="4848225" y="1679575"/>
          <p14:tracePt t="9469" x="4919663" y="1679575"/>
          <p14:tracePt t="9481" x="4973638" y="1679575"/>
          <p14:tracePt t="9499" x="5062538" y="1660525"/>
          <p14:tracePt t="9514" x="5205413" y="1616075"/>
          <p14:tracePt t="9531" x="5286375" y="1562100"/>
          <p14:tracePt t="9547" x="5384800" y="1490663"/>
          <p14:tracePt t="9565" x="5411788" y="1465263"/>
          <p14:tracePt t="9581" x="5473700" y="1428750"/>
          <p14:tracePt t="9599" x="5473700" y="1419225"/>
          <p14:tracePt t="9614" x="5483225" y="1393825"/>
          <p14:tracePt t="9687" x="5483225" y="1411288"/>
          <p14:tracePt t="9698" x="5500688" y="1446213"/>
          <p14:tracePt t="9709" x="5537200" y="1490663"/>
          <p14:tracePt t="9723" x="5572125" y="1571625"/>
          <p14:tracePt t="9732" x="5643563" y="1652588"/>
          <p14:tracePt t="9749" x="5688013" y="1741488"/>
          <p14:tracePt t="9764" x="5848350" y="1893888"/>
          <p14:tracePt t="9781" x="5946775" y="1946275"/>
          <p14:tracePt t="9798" x="6116638" y="2027238"/>
          <p14:tracePt t="9815" x="6215063" y="2044700"/>
          <p14:tracePt t="9832" x="6384925" y="2044700"/>
          <p14:tracePt t="9849" x="6456363" y="2044700"/>
          <p14:tracePt t="9864" x="6562725" y="2036763"/>
          <p14:tracePt t="9866" x="6661150" y="2000250"/>
          <p14:tracePt t="9882" x="6742113" y="1973263"/>
          <p14:tracePt t="9898" x="6929438" y="1866900"/>
          <p14:tracePt t="9917" x="7018338" y="1803400"/>
          <p14:tracePt t="9931" x="7170738" y="1643063"/>
          <p14:tracePt t="9950" x="7215188" y="1608138"/>
          <p14:tracePt t="9965" x="7304088" y="1500188"/>
          <p14:tracePt t="9982" x="7331075" y="1473200"/>
          <p14:tracePt t="9998" x="7394575" y="1438275"/>
          <p14:tracePt t="10016" x="7429500" y="1419225"/>
          <p14:tracePt t="10032" x="7510463" y="1419225"/>
          <p14:tracePt t="10050" x="7581900" y="1419225"/>
          <p14:tracePt t="10065" x="7608888" y="1419225"/>
          <p14:tracePt t="10082" x="7643813" y="1428750"/>
          <p14:tracePt t="10098" x="7705725" y="1455738"/>
          <p14:tracePt t="10116" x="7786688" y="1482725"/>
          <p14:tracePt t="10132" x="7831138" y="1490663"/>
          <p14:tracePt t="10148" x="7848600" y="1517650"/>
          <p14:tracePt t="10165" x="7912100" y="1544638"/>
          <p14:tracePt t="10182" x="7983538" y="1581150"/>
          <p14:tracePt t="10199" x="7991475" y="1589088"/>
          <p14:tracePt t="10215" x="8001000" y="1589088"/>
          <p14:tracePt t="10232" x="8001000" y="1598613"/>
          <p14:tracePt t="10316" x="7966075" y="1598613"/>
          <p14:tracePt t="10328" x="7929563" y="1598613"/>
          <p14:tracePt t="10338" x="7875588" y="1598613"/>
          <p14:tracePt t="10350" x="7813675" y="1581150"/>
          <p14:tracePt t="10368" x="7759700" y="1554163"/>
          <p14:tracePt t="10382" x="7626350" y="1527175"/>
          <p14:tracePt t="10401" x="7527925" y="1527175"/>
          <p14:tracePt t="10415" x="7286625" y="1527175"/>
          <p14:tracePt t="10433" x="7143750" y="1554163"/>
          <p14:tracePt t="10449" x="6751638" y="1687513"/>
          <p14:tracePt t="10466" x="6527800" y="1751013"/>
          <p14:tracePt t="10483" x="6134100" y="1928813"/>
          <p14:tracePt t="10501" x="5938838" y="2027238"/>
          <p14:tracePt t="10515" x="5510213" y="2251075"/>
          <p14:tracePt t="10534" x="5313363" y="2366963"/>
          <p14:tracePt t="10549" x="4911725" y="2589213"/>
          <p14:tracePt t="10567" x="4589463" y="2786063"/>
          <p14:tracePt t="10582" x="4456113" y="2857500"/>
          <p14:tracePt t="10599" x="4286250" y="2973388"/>
          <p14:tracePt t="10615" x="4224338" y="3036888"/>
          <p14:tracePt t="10633" x="4179888" y="3116263"/>
          <p14:tracePt t="11314" x="3990975" y="3036888"/>
          <p14:tracePt t="11330" x="3929063" y="3009900"/>
          <p14:tracePt t="11345" x="3724275" y="2919413"/>
          <p14:tracePt t="11361" x="3571875" y="2884488"/>
          <p14:tracePt t="11379" x="3429000" y="2830513"/>
          <p14:tracePt t="11392" x="2973388" y="2670175"/>
          <p14:tracePt t="11408" x="2714625" y="2554288"/>
          <p14:tracePt t="11424" x="2251075" y="2366963"/>
          <p14:tracePt t="11439" x="2054225" y="2312988"/>
          <p14:tracePt t="11455" x="1714500" y="2232025"/>
          <p14:tracePt t="11470" x="1544638" y="2232025"/>
          <p14:tracePt t="11486" x="1384300" y="2232025"/>
          <p14:tracePt t="11502" x="1116013" y="2214563"/>
          <p14:tracePt t="11518" x="973138" y="2197100"/>
          <p14:tracePt t="11534" x="731838" y="2197100"/>
          <p14:tracePt t="11553" x="633413" y="2179638"/>
          <p14:tracePt t="11568" x="490538" y="2179638"/>
          <p14:tracePt t="11583" x="455613" y="2179638"/>
          <p14:tracePt t="11602" x="438150" y="2179638"/>
          <p14:tracePt t="11618" x="384175" y="2197100"/>
          <p14:tracePt t="11634" x="366713" y="2205038"/>
          <p14:tracePt t="12084" x="401638" y="2044700"/>
          <p14:tracePt t="12096" x="509588" y="1839913"/>
          <p14:tracePt t="12112" x="561975" y="1687513"/>
          <p14:tracePt t="12127" x="679450" y="1411288"/>
          <p14:tracePt t="12143" x="704850" y="1330325"/>
          <p14:tracePt t="12159" x="758825" y="1187450"/>
          <p14:tracePt t="12174" x="768350" y="1169988"/>
          <p14:tracePt t="12192" x="776288" y="1143000"/>
          <p14:tracePt t="12205" x="776288" y="1098550"/>
          <p14:tracePt t="12221" x="776288" y="1089025"/>
          <p14:tracePt t="12237" x="758825" y="1036638"/>
          <p14:tracePt t="12253" x="750888" y="1017588"/>
          <p14:tracePt t="12271" x="723900" y="990600"/>
          <p14:tracePt t="12286" x="679450" y="965200"/>
          <p14:tracePt t="12303" x="652463" y="955675"/>
          <p14:tracePt t="12318" x="615950" y="928688"/>
          <p14:tracePt t="12337" x="608013" y="928688"/>
          <p14:tracePt t="12352" x="571500" y="919163"/>
          <p14:tracePt t="12369" x="561975" y="919163"/>
          <p14:tracePt t="12385" x="554038" y="928688"/>
          <p14:tracePt t="12403" x="527050" y="1009650"/>
          <p14:tracePt t="12418" x="509588" y="1081088"/>
          <p14:tracePt t="12435" x="500063" y="1179513"/>
          <p14:tracePt t="12452" x="500063" y="1214438"/>
          <p14:tracePt t="12468" x="500063" y="1276350"/>
          <p14:tracePt t="12485" x="482600" y="1312863"/>
          <p14:tracePt t="12503" x="482600" y="1411288"/>
          <p14:tracePt t="12519" x="482600" y="1438275"/>
          <p14:tracePt t="12535" x="500063" y="1482725"/>
          <p14:tracePt t="12554" x="509588" y="1509713"/>
          <p14:tracePt t="12568" x="561975" y="1517650"/>
          <p14:tracePt t="12586" x="581025" y="1517650"/>
          <p14:tracePt t="12602" x="608013" y="1517650"/>
          <p14:tracePt t="12619" x="687388" y="1446213"/>
          <p14:tracePt t="12635" x="731838" y="1384300"/>
          <p14:tracePt t="12653" x="822325" y="1196975"/>
          <p14:tracePt t="12668" x="822325" y="1143000"/>
          <p14:tracePt t="12687" x="822325" y="1089025"/>
          <p14:tracePt t="12702" x="822325" y="1009650"/>
          <p14:tracePt t="12721" x="687388" y="901700"/>
          <p14:tracePt t="12754" x="527050" y="830263"/>
          <p14:tracePt t="12769" x="330200" y="822325"/>
          <p14:tracePt t="12788" x="231775" y="822325"/>
          <p14:tracePt t="12802" x="26988" y="839788"/>
          <p14:tracePt t="12953" x="160338" y="2009775"/>
          <p14:tracePt t="12969" x="268288" y="2081213"/>
          <p14:tracePt t="12986" x="393700" y="2116138"/>
          <p14:tracePt t="13003" x="687388" y="2170113"/>
          <p14:tracePt t="13019" x="839788" y="2160588"/>
          <p14:tracePt t="13036" x="893763" y="2143125"/>
          <p14:tracePt t="13053" x="982663" y="2081213"/>
          <p14:tracePt t="13071" x="990600" y="2000250"/>
          <p14:tracePt t="13086" x="1009650" y="1901825"/>
          <p14:tracePt t="13103" x="1009650" y="1660525"/>
          <p14:tracePt t="13119" x="982663" y="1517650"/>
          <p14:tracePt t="13137" x="874713" y="1330325"/>
          <p14:tracePt t="13153" x="839788" y="1285875"/>
          <p14:tracePt t="13172" x="696913" y="1223963"/>
          <p14:tracePt t="13186" x="625475" y="1223963"/>
          <p14:tracePt t="13204" x="544513" y="1250950"/>
          <p14:tracePt t="13219" x="411163" y="1401763"/>
          <p14:tracePt t="13238" x="250825" y="1758950"/>
          <p14:tracePt t="13253" x="250825" y="1946275"/>
          <p14:tracePt t="13272" x="250825" y="2089150"/>
          <p14:tracePt t="13287" x="250825" y="2384425"/>
          <p14:tracePt t="13304" x="276225" y="2527300"/>
          <p14:tracePt t="13320" x="401638" y="2759075"/>
          <p14:tracePt t="13338" x="473075" y="2847975"/>
          <p14:tracePt t="13353" x="615950" y="2965450"/>
          <p14:tracePt t="13370" x="696913" y="3000375"/>
          <p14:tracePt t="13386" x="776288" y="3009900"/>
          <p14:tracePt t="13403" x="919163" y="3009900"/>
          <p14:tracePt t="13420" x="990600" y="3009900"/>
          <p14:tracePt t="13424" x="1133475" y="2973388"/>
          <p14:tracePt t="13453" x="1169988" y="2965450"/>
          <p14:tracePt t="13470" x="1204913" y="2965450"/>
          <p14:tracePt t="13487" x="1250950" y="2965450"/>
          <p14:tracePt t="13503" x="1258888" y="3000375"/>
          <p14:tracePt t="13523" x="1258888" y="3017838"/>
          <p14:tracePt t="13536" x="1258888" y="3143250"/>
          <p14:tracePt t="13555" x="1258888" y="3197225"/>
          <p14:tracePt t="13570" x="1258888" y="3348038"/>
          <p14:tracePt t="13588" x="1258888" y="3402013"/>
          <p14:tracePt t="13604" x="1258888" y="3455988"/>
          <p14:tracePt t="13623" x="1258888" y="3544888"/>
          <p14:tracePt t="13637" x="1276350" y="3598863"/>
          <p14:tracePt t="13655" x="1303338" y="3660775"/>
          <p14:tracePt t="13670" x="1330325" y="3687763"/>
          <p14:tracePt t="13687" x="1347788" y="37147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octor\Desktop\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913" y="2438400"/>
            <a:ext cx="1041544" cy="1975103"/>
          </a:xfrm>
          <a:prstGeom prst="rect">
            <a:avLst/>
          </a:prstGeom>
          <a:noFill/>
        </p:spPr>
      </p:pic>
      <p:pic>
        <p:nvPicPr>
          <p:cNvPr id="7" name="Picture 3" descr="C:\Users\Doctor\Desktop\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6363" y="2462784"/>
            <a:ext cx="921077" cy="1975103"/>
          </a:xfrm>
          <a:prstGeom prst="rect">
            <a:avLst/>
          </a:prstGeom>
          <a:noFill/>
        </p:spPr>
      </p:pic>
      <p:pic>
        <p:nvPicPr>
          <p:cNvPr id="12" name="Picture 5" descr="C:\Users\Doctor\Desktop\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4742" y="2462784"/>
            <a:ext cx="1106570" cy="1950720"/>
          </a:xfrm>
          <a:prstGeom prst="rect">
            <a:avLst/>
          </a:prstGeom>
          <a:noFill/>
        </p:spPr>
      </p:pic>
      <p:pic>
        <p:nvPicPr>
          <p:cNvPr id="13" name="Picture 6" descr="C:\Users\Doctor\Desktop\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88250" y="2462784"/>
            <a:ext cx="1110342" cy="1975104"/>
          </a:xfrm>
          <a:prstGeom prst="rect">
            <a:avLst/>
          </a:prstGeom>
          <a:noFill/>
        </p:spPr>
      </p:pic>
      <p:pic>
        <p:nvPicPr>
          <p:cNvPr id="14" name="Picture 7" descr="C:\Users\Doctor\Desktop\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00928" y="2511552"/>
            <a:ext cx="1030224" cy="1914144"/>
          </a:xfrm>
          <a:prstGeom prst="rect">
            <a:avLst/>
          </a:prstGeom>
          <a:noFill/>
        </p:spPr>
      </p:pic>
      <p:pic>
        <p:nvPicPr>
          <p:cNvPr id="15" name="Picture 8" descr="C:\Users\Doctor\Desktop\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5056" y="2511552"/>
            <a:ext cx="984939" cy="1877568"/>
          </a:xfrm>
          <a:prstGeom prst="rect">
            <a:avLst/>
          </a:prstGeom>
          <a:noFill/>
        </p:spPr>
      </p:pic>
      <p:pic>
        <p:nvPicPr>
          <p:cNvPr id="16" name="Picture 9" descr="C:\Users\Doctor\Desktop\U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12608" y="2523744"/>
            <a:ext cx="954169" cy="1914144"/>
          </a:xfrm>
          <a:prstGeom prst="rect">
            <a:avLst/>
          </a:prstGeom>
          <a:noFill/>
        </p:spPr>
      </p:pic>
      <p:pic>
        <p:nvPicPr>
          <p:cNvPr id="8" name="Picture 4" descr="C:\Users\Doctor\Desktop\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51393" y="2462784"/>
            <a:ext cx="1013599" cy="1975104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1148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55" x="1187450" y="3598863"/>
          <p14:tracePt t="2373" x="1143000" y="3581400"/>
          <p14:tracePt t="2389" x="1133475" y="3581400"/>
          <p14:tracePt t="2404" x="1133475" y="3571875"/>
          <p14:tracePt t="2454" x="1143000" y="3571875"/>
          <p14:tracePt t="2471" x="1196975" y="3571875"/>
          <p14:tracePt t="2487" x="1322388" y="3571875"/>
          <p14:tracePt t="2505" x="1419225" y="3571875"/>
          <p14:tracePt t="2519" x="1670050" y="3598863"/>
          <p14:tracePt t="2539" x="1812925" y="3616325"/>
          <p14:tracePt t="2553" x="1955800" y="3633788"/>
          <p14:tracePt t="2571" x="2251075" y="3633788"/>
          <p14:tracePt t="2586" x="2411413" y="3652838"/>
          <p14:tracePt t="2605" x="2724150" y="3670300"/>
          <p14:tracePt t="2620" x="2847975" y="3687763"/>
          <p14:tracePt t="2638" x="3214688" y="3724275"/>
          <p14:tracePt t="2654" x="3313113" y="3724275"/>
          <p14:tracePt t="2671" x="3455988" y="3724275"/>
          <p14:tracePt t="2687" x="3536950" y="3724275"/>
          <p14:tracePt t="2705" x="3670300" y="3687763"/>
          <p14:tracePt t="2721" x="3732213" y="3652838"/>
          <p14:tracePt t="2737" x="3786188" y="3625850"/>
          <p14:tracePt t="2755" x="3884613" y="3581400"/>
          <p14:tracePt t="2770" x="3946525" y="3536950"/>
          <p14:tracePt t="2788" x="4054475" y="3411538"/>
          <p14:tracePt t="2803" x="4152900" y="3295650"/>
          <p14:tracePt t="2820" x="4232275" y="3116263"/>
          <p14:tracePt t="2837" x="4268788" y="3009900"/>
          <p14:tracePt t="2855" x="4286250" y="2928938"/>
          <p14:tracePt t="2870" x="4286250" y="2803525"/>
          <p14:tracePt t="2888" x="4276725" y="2724150"/>
          <p14:tracePt t="2904" x="4241800" y="2705100"/>
          <p14:tracePt t="2921" x="4116388" y="2705100"/>
          <p14:tracePt t="2938" x="4017963" y="2732088"/>
          <p14:tracePt t="2956" x="3919538" y="2741613"/>
          <p14:tracePt t="2970" x="3741738" y="2813050"/>
          <p14:tracePt t="2990" x="3679825" y="2857500"/>
          <p14:tracePt t="3004" x="3562350" y="2990850"/>
          <p14:tracePt t="3022" x="3536950" y="3044825"/>
          <p14:tracePt t="3037" x="3536950" y="3143250"/>
          <p14:tracePt t="3056" x="3562350" y="3340100"/>
          <p14:tracePt t="3071" x="3633788" y="3455988"/>
          <p14:tracePt t="3089" x="3813175" y="3670300"/>
          <p14:tracePt t="3091" x="3965575" y="3768725"/>
          <p14:tracePt t="3121" x="4357688" y="3919538"/>
          <p14:tracePt t="3138" x="4768850" y="3983038"/>
          <p14:tracePt t="3155" x="5241925" y="4017963"/>
          <p14:tracePt t="3171" x="5456238" y="4017963"/>
          <p14:tracePt t="3188" x="5670550" y="4044950"/>
          <p14:tracePt t="927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600" y="1665681"/>
            <a:ext cx="3708400" cy="46684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751" y="796751"/>
            <a:ext cx="575944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GB" altLang="en-US" sz="2800" b="1" dirty="0" smtClean="0">
                <a:solidFill>
                  <a:srgbClr val="800000"/>
                </a:solidFill>
                <a:ea typeface="ＭＳ Ｐゴシック" charset="-128"/>
                <a:cs typeface="Arial" pitchFamily="34" charset="0"/>
              </a:rPr>
              <a:t>Erythrocytes</a:t>
            </a:r>
            <a:r>
              <a:rPr lang="en-GB" altLang="en-US" sz="2800" dirty="0" smtClean="0">
                <a:solidFill>
                  <a:srgbClr val="800000"/>
                </a:solidFill>
                <a:ea typeface="ＭＳ Ｐゴシック" charset="-128"/>
                <a:cs typeface="Arial" pitchFamily="34" charset="0"/>
              </a:rPr>
              <a:t> </a:t>
            </a:r>
            <a:r>
              <a:rPr lang="en-GB" altLang="en-US" sz="2800" dirty="0" smtClean="0">
                <a:solidFill>
                  <a:srgbClr val="993300"/>
                </a:solidFill>
                <a:ea typeface="ＭＳ Ｐゴシック" charset="-128"/>
                <a:cs typeface="Arial" pitchFamily="34" charset="0"/>
              </a:rPr>
              <a:t>(red blood cells, RBC)</a:t>
            </a:r>
          </a:p>
          <a:p>
            <a:pPr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GB" altLang="en-US" sz="2800" b="1" dirty="0" smtClean="0">
                <a:solidFill>
                  <a:srgbClr val="800000"/>
                </a:solidFill>
                <a:ea typeface="ＭＳ Ｐゴシック" charset="-128"/>
                <a:cs typeface="Arial" pitchFamily="34" charset="0"/>
              </a:rPr>
              <a:t>Platelets</a:t>
            </a:r>
            <a:r>
              <a:rPr lang="en-GB" altLang="en-US" sz="2800" dirty="0" smtClean="0">
                <a:solidFill>
                  <a:srgbClr val="800000"/>
                </a:solidFill>
                <a:ea typeface="ＭＳ Ｐゴシック" charset="-128"/>
                <a:cs typeface="Arial" pitchFamily="34" charset="0"/>
              </a:rPr>
              <a:t> (</a:t>
            </a:r>
            <a:r>
              <a:rPr lang="en-GB" altLang="en-US" sz="2800" dirty="0" err="1" smtClean="0">
                <a:solidFill>
                  <a:srgbClr val="800000"/>
                </a:solidFill>
                <a:ea typeface="ＭＳ Ｐゴシック" charset="-128"/>
                <a:cs typeface="Arial" pitchFamily="34" charset="0"/>
              </a:rPr>
              <a:t>thrombocytes</a:t>
            </a:r>
            <a:r>
              <a:rPr lang="en-GB" altLang="en-US" sz="2800" dirty="0" smtClean="0">
                <a:solidFill>
                  <a:srgbClr val="800000"/>
                </a:solidFill>
                <a:ea typeface="ＭＳ Ｐゴシック" charset="-128"/>
                <a:cs typeface="Arial" pitchFamily="34" charset="0"/>
              </a:rPr>
              <a:t>)</a:t>
            </a:r>
          </a:p>
          <a:p>
            <a:pPr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GB" altLang="en-US" sz="2800" b="1" dirty="0" smtClean="0">
                <a:solidFill>
                  <a:srgbClr val="800000"/>
                </a:solidFill>
                <a:ea typeface="ＭＳ Ｐゴシック" charset="-128"/>
                <a:cs typeface="Arial" pitchFamily="34" charset="0"/>
              </a:rPr>
              <a:t>Leukocytes</a:t>
            </a:r>
            <a:r>
              <a:rPr lang="en-GB" altLang="en-US" sz="2800" dirty="0" smtClean="0">
                <a:solidFill>
                  <a:srgbClr val="800000"/>
                </a:solidFill>
                <a:ea typeface="ＭＳ Ｐゴシック" charset="-128"/>
                <a:cs typeface="Arial" pitchFamily="34" charset="0"/>
              </a:rPr>
              <a:t> (white blood cells, WBC)</a:t>
            </a:r>
          </a:p>
          <a:p>
            <a:pPr marL="91440" lvl="1">
              <a:buFont typeface="Arial" pitchFamily="34" charset="0"/>
              <a:buChar char="•"/>
            </a:pPr>
            <a:r>
              <a:rPr lang="en-GB" altLang="en-US" sz="2400" b="1" dirty="0" smtClean="0">
                <a:ea typeface="ＭＳ Ｐゴシック" charset="-128"/>
                <a:cs typeface="Arial" pitchFamily="34" charset="0"/>
              </a:rPr>
              <a:t>  Granulocytes</a:t>
            </a:r>
            <a:r>
              <a:rPr lang="en-GB" altLang="en-US" sz="2400" dirty="0" smtClean="0">
                <a:ea typeface="ＭＳ Ｐゴシック" charset="-128"/>
                <a:cs typeface="Arial" pitchFamily="34" charset="0"/>
              </a:rPr>
              <a:t> (with specific granules)</a:t>
            </a:r>
          </a:p>
          <a:p>
            <a:pPr lvl="2">
              <a:buFont typeface="Arial" pitchFamily="34" charset="0"/>
              <a:buChar char="•"/>
            </a:pPr>
            <a:r>
              <a:rPr lang="en-GB" altLang="en-US" sz="2400" dirty="0" smtClean="0">
                <a:ea typeface="ＭＳ Ｐゴシック" charset="-128"/>
                <a:cs typeface="Arial" pitchFamily="34" charset="0"/>
              </a:rPr>
              <a:t>  Neutrophil 	(~60%)</a:t>
            </a:r>
          </a:p>
          <a:p>
            <a:pPr lvl="2">
              <a:buFont typeface="Arial" pitchFamily="34" charset="0"/>
              <a:buChar char="•"/>
            </a:pPr>
            <a:r>
              <a:rPr lang="en-GB" altLang="en-US" sz="2400" dirty="0" smtClean="0">
                <a:ea typeface="ＭＳ Ｐゴシック" charset="-128"/>
                <a:cs typeface="Arial" pitchFamily="34" charset="0"/>
              </a:rPr>
              <a:t>  Eosinophil 	(~4%)</a:t>
            </a:r>
          </a:p>
          <a:p>
            <a:pPr lvl="2">
              <a:spcAft>
                <a:spcPts val="600"/>
              </a:spcAft>
              <a:buFont typeface="Arial" pitchFamily="34" charset="0"/>
              <a:buChar char="•"/>
            </a:pPr>
            <a:r>
              <a:rPr lang="en-GB" altLang="en-US" sz="2400" dirty="0" smtClean="0">
                <a:ea typeface="ＭＳ Ｐゴシック" charset="-128"/>
                <a:cs typeface="Arial" pitchFamily="34" charset="0"/>
              </a:rPr>
              <a:t>  Basophil 		(&lt;1%)</a:t>
            </a:r>
          </a:p>
          <a:p>
            <a:pPr marL="91440" lvl="1">
              <a:buFont typeface="Arial" pitchFamily="34" charset="0"/>
              <a:buChar char="•"/>
            </a:pPr>
            <a:r>
              <a:rPr lang="en-GB" altLang="en-US" sz="2400" b="1" dirty="0" smtClean="0">
                <a:ea typeface="ＭＳ Ｐゴシック" charset="-128"/>
                <a:cs typeface="Arial" pitchFamily="34" charset="0"/>
              </a:rPr>
              <a:t>  </a:t>
            </a:r>
            <a:r>
              <a:rPr lang="en-GB" altLang="en-US" sz="2400" b="1" dirty="0" err="1" smtClean="0">
                <a:ea typeface="ＭＳ Ｐゴシック" charset="-128"/>
                <a:cs typeface="Arial" pitchFamily="34" charset="0"/>
              </a:rPr>
              <a:t>Agranulocytes</a:t>
            </a:r>
            <a:r>
              <a:rPr lang="en-GB" altLang="en-US" sz="2400" dirty="0" smtClean="0">
                <a:ea typeface="ＭＳ Ｐゴシック" charset="-128"/>
                <a:cs typeface="Arial" pitchFamily="34" charset="0"/>
              </a:rPr>
              <a:t> (without specific granules)</a:t>
            </a:r>
          </a:p>
          <a:p>
            <a:pPr lvl="2">
              <a:buFont typeface="Arial" pitchFamily="34" charset="0"/>
              <a:buChar char="•"/>
            </a:pPr>
            <a:r>
              <a:rPr lang="en-GB" altLang="en-US" sz="2400" dirty="0" smtClean="0">
                <a:ea typeface="ＭＳ Ｐゴシック" charset="-128"/>
                <a:cs typeface="Arial" pitchFamily="34" charset="0"/>
              </a:rPr>
              <a:t>  Lymphocyte 	(B-cell, T-cell) (~27%)</a:t>
            </a:r>
          </a:p>
          <a:p>
            <a:pPr lvl="2">
              <a:buFont typeface="Arial" pitchFamily="34" charset="0"/>
              <a:buChar char="•"/>
            </a:pPr>
            <a:r>
              <a:rPr lang="en-GB" altLang="en-US" sz="2400" dirty="0" smtClean="0">
                <a:ea typeface="ＭＳ Ｐゴシック" charset="-128"/>
                <a:cs typeface="Arial" pitchFamily="34" charset="0"/>
              </a:rPr>
              <a:t>  Monocyte 	(~8%)</a:t>
            </a:r>
          </a:p>
        </p:txBody>
      </p:sp>
      <p:sp>
        <p:nvSpPr>
          <p:cNvPr id="8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39368" y="112539"/>
            <a:ext cx="6639339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42900" marR="0" indent="-3429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u="sng" kern="0" dirty="0" smtClean="0">
                <a:solidFill>
                  <a:srgbClr val="FF0000"/>
                </a:solidFill>
                <a:cs typeface="Arial" pitchFamily="34" charset="0"/>
              </a:rPr>
              <a:t>Cells of the blood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6102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65" x="5205413" y="3813175"/>
          <p14:tracePt t="5481" x="5456238" y="3884613"/>
          <p14:tracePt t="5495" x="5608638" y="3946525"/>
          <p14:tracePt t="5511" x="5983288" y="4081463"/>
          <p14:tracePt t="5527" x="6197600" y="4179888"/>
          <p14:tracePt t="5542" x="6572250" y="4313238"/>
          <p14:tracePt t="5560" x="6715125" y="4375150"/>
          <p14:tracePt t="5574" x="6848475" y="4429125"/>
          <p14:tracePt t="5591" x="7037388" y="4545013"/>
          <p14:tracePt t="5609" x="7099300" y="4572000"/>
          <p14:tracePt t="5623" x="7161213" y="4598988"/>
          <p14:tracePt t="5642" x="7188200" y="4616450"/>
          <p14:tracePt t="5659" x="7205663" y="4616450"/>
          <p14:tracePt t="6058" x="7375525" y="4589463"/>
          <p14:tracePt t="6074" x="7429500" y="4581525"/>
          <p14:tracePt t="6091" x="7554913" y="4562475"/>
          <p14:tracePt t="6105" x="7769225" y="4562475"/>
          <p14:tracePt t="6121" x="7920038" y="4572000"/>
          <p14:tracePt t="6137" x="8126413" y="4643438"/>
          <p14:tracePt t="6152" x="8197850" y="4652963"/>
          <p14:tracePt t="6168" x="8277225" y="4670425"/>
          <p14:tracePt t="6185" x="8358188" y="4697413"/>
          <p14:tracePt t="6200" x="8385175" y="4724400"/>
          <p14:tracePt t="6214" x="8412163" y="4759325"/>
          <p14:tracePt t="6230" x="8429625" y="4768850"/>
          <p14:tracePt t="6246" x="8447088" y="4786313"/>
          <p14:tracePt t="6262" x="8447088" y="4795838"/>
          <p14:tracePt t="6277" x="8456613" y="4803775"/>
          <p14:tracePt t="6293" x="8474075" y="4830763"/>
          <p14:tracePt t="6310" x="8474075" y="4840288"/>
          <p14:tracePt t="6387" x="8474075" y="4857750"/>
          <p14:tracePt t="6402" x="8501063" y="4911725"/>
          <p14:tracePt t="6419" x="8510588" y="4929188"/>
          <p14:tracePt t="6434" x="8537575" y="4983163"/>
          <p14:tracePt t="6449" x="8537575" y="4991100"/>
          <p14:tracePt t="6465" x="8545513" y="5027613"/>
          <p14:tracePt t="6512" x="8545513" y="5037138"/>
          <p14:tracePt t="6527" x="8545513" y="5045075"/>
          <p14:tracePt t="6640" x="8537575" y="5027613"/>
          <p14:tracePt t="6653" x="8528050" y="5000625"/>
          <p14:tracePt t="6668" x="8518525" y="4991100"/>
          <p14:tracePt t="6684" x="8518525" y="4983163"/>
          <p14:tracePt t="6699" x="8510588" y="4956175"/>
          <p14:tracePt t="6715" x="8510588" y="4946650"/>
          <p14:tracePt t="6887" x="8510588" y="4973638"/>
          <p14:tracePt t="6903" x="8510588" y="4983163"/>
          <p14:tracePt t="6918" x="8510588" y="5000625"/>
          <p14:tracePt t="6997" x="8474075" y="4991100"/>
          <p14:tracePt t="7012" x="8429625" y="4965700"/>
          <p14:tracePt t="7028" x="8348663" y="4894263"/>
          <p14:tracePt t="7043" x="8323263" y="4867275"/>
          <p14:tracePt t="7059" x="8277225" y="4830763"/>
          <p14:tracePt t="7075" x="8251825" y="4803775"/>
          <p14:tracePt t="7092" x="8242300" y="4803775"/>
          <p14:tracePt t="7106" x="8197850" y="4795838"/>
          <p14:tracePt t="7124" x="8170863" y="4786313"/>
          <p14:tracePt t="7137" x="8108950" y="4759325"/>
          <p14:tracePt t="7153" x="8072438" y="4751388"/>
          <p14:tracePt t="7170" x="7991475" y="4732338"/>
          <p14:tracePt t="7184" x="7966075" y="4732338"/>
          <p14:tracePt t="7202" x="7929563" y="4732338"/>
          <p14:tracePt t="7215" x="7867650" y="4724400"/>
          <p14:tracePt t="7231" x="7831138" y="4724400"/>
          <p14:tracePt t="7247" x="7769225" y="4724400"/>
          <p14:tracePt t="7262" x="7732713" y="4724400"/>
          <p14:tracePt t="7278" x="7670800" y="4724400"/>
          <p14:tracePt t="7294" x="7643813" y="4724400"/>
          <p14:tracePt t="7311" x="7634288" y="4724400"/>
          <p14:tracePt t="7327" x="7608888" y="4724400"/>
          <p14:tracePt t="7343" x="7608888" y="4732338"/>
          <p14:tracePt t="7359" x="7589838" y="4732338"/>
          <p14:tracePt t="7378" x="7589838" y="4751388"/>
          <p14:tracePt t="7392" x="7589838" y="4776788"/>
          <p14:tracePt t="7412" x="7589838" y="4786313"/>
          <p14:tracePt t="7426" x="7581900" y="4795838"/>
          <p14:tracePt t="7443" x="7581900" y="4830763"/>
          <p14:tracePt t="7459" x="7581900" y="4840288"/>
          <p14:tracePt t="7477" x="7581900" y="4867275"/>
          <p14:tracePt t="7493" x="7581900" y="4875213"/>
          <p14:tracePt t="7512" x="7581900" y="4946650"/>
          <p14:tracePt t="7544" x="7599363" y="4991100"/>
          <p14:tracePt t="7563" x="7608888" y="5010150"/>
          <p14:tracePt t="7577" x="7626350" y="5037138"/>
          <p14:tracePt t="7593" x="7626350" y="5045075"/>
          <p14:tracePt t="7610" x="7634288" y="5054600"/>
          <p14:tracePt t="7626" x="7653338" y="5072063"/>
          <p14:tracePt t="7643" x="7653338" y="5081588"/>
          <p14:tracePt t="7659" x="7661275" y="5089525"/>
          <p14:tracePt t="7676" x="7661275" y="5099050"/>
          <p14:tracePt t="7693" x="7661275" y="5116513"/>
          <p14:tracePt t="7732" x="7661275" y="5126038"/>
          <p14:tracePt t="8591" x="7562850" y="5153025"/>
          <p14:tracePt t="8607" x="7483475" y="5153025"/>
          <p14:tracePt t="8623" x="7446963" y="5153025"/>
          <p14:tracePt t="8639" x="7419975" y="5153025"/>
          <p14:tracePt t="8654" x="7331075" y="5143500"/>
          <p14:tracePt t="8670" x="7286625" y="5143500"/>
          <p14:tracePt t="8686" x="7232650" y="5133975"/>
          <p14:tracePt t="8701" x="7205663" y="5126038"/>
          <p14:tracePt t="8716" x="7170738" y="5108575"/>
          <p14:tracePt t="8732" x="7153275" y="5108575"/>
          <p14:tracePt t="8748" x="7134225" y="5108575"/>
          <p14:tracePt t="8764" x="7108825" y="5099050"/>
          <p14:tracePt t="8779" x="7099300" y="5099050"/>
          <p14:tracePt t="8797" x="7072313" y="5089525"/>
          <p14:tracePt t="8812" x="7062788" y="5081588"/>
          <p14:tracePt t="8842" x="7054850" y="5072063"/>
          <p14:tracePt t="8858" x="7045325" y="5072063"/>
          <p14:tracePt t="8888" x="7037388" y="5072063"/>
          <p14:tracePt t="8904" x="7027863" y="5062538"/>
          <p14:tracePt t="8920" x="7018338" y="5062538"/>
          <p14:tracePt t="8935" x="7010400" y="5062538"/>
          <p14:tracePt t="8951" x="6991350" y="5062538"/>
          <p14:tracePt t="8967" x="6983413" y="5062538"/>
          <p14:tracePt t="8983" x="6965950" y="5062538"/>
          <p14:tracePt t="8998" x="6956425" y="5062538"/>
          <p14:tracePt t="9015" x="6911975" y="5062538"/>
          <p14:tracePt t="9029" x="6884988" y="5062538"/>
          <p14:tracePt t="9047" x="6875463" y="5072063"/>
          <p14:tracePt t="9063" x="6840538" y="5081588"/>
          <p14:tracePt t="9082" x="6831013" y="5081588"/>
          <p14:tracePt t="9095" x="6813550" y="5089525"/>
          <p14:tracePt t="9114" x="6796088" y="5089525"/>
          <p14:tracePt t="9129" x="6769100" y="5108575"/>
          <p14:tracePt t="9146" x="6759575" y="5108575"/>
          <p14:tracePt t="9170" x="6742113" y="5108575"/>
          <p14:tracePt t="9186" x="6732588" y="5108575"/>
          <p14:tracePt t="9203" x="6705600" y="5108575"/>
          <p14:tracePt t="9780" x="6688138" y="5045075"/>
          <p14:tracePt t="9796" x="6661150" y="5010150"/>
          <p14:tracePt t="9813" x="6653213" y="4991100"/>
          <p14:tracePt t="9827" x="6616700" y="4938713"/>
          <p14:tracePt t="9843" x="6572250" y="4902200"/>
          <p14:tracePt t="9858" x="6527800" y="4857750"/>
          <p14:tracePt t="9875" x="6456363" y="4759325"/>
          <p14:tracePt t="9889" x="6429375" y="4697413"/>
          <p14:tracePt t="9905" x="6402388" y="4633913"/>
          <p14:tracePt t="9921" x="6394450" y="4608513"/>
          <p14:tracePt t="9936" x="6394450" y="4554538"/>
          <p14:tracePt t="9952" x="6394450" y="4527550"/>
          <p14:tracePt t="9968" x="6394450" y="4500563"/>
          <p14:tracePt t="9984" x="6394450" y="4456113"/>
          <p14:tracePt t="9999" x="6394450" y="4446588"/>
          <p14:tracePt t="10015" x="6394450" y="4419600"/>
          <p14:tracePt t="10032" x="6402388" y="4394200"/>
          <p14:tracePt t="10048" x="6411913" y="4375150"/>
          <p14:tracePt t="10064" x="6446838" y="4340225"/>
          <p14:tracePt t="10082" x="6456363" y="4330700"/>
          <p14:tracePt t="10099" x="6491288" y="4295775"/>
          <p14:tracePt t="10113" x="6518275" y="4286250"/>
          <p14:tracePt t="10131" x="6537325" y="4259263"/>
          <p14:tracePt t="10147" x="6572250" y="4232275"/>
          <p14:tracePt t="10164" x="6581775" y="4205288"/>
          <p14:tracePt t="10180" x="6616700" y="4170363"/>
          <p14:tracePt t="10198" x="6634163" y="4160838"/>
          <p14:tracePt t="10214" x="6670675" y="4143375"/>
          <p14:tracePt t="10230" x="6697663" y="4125913"/>
          <p14:tracePt t="10248" x="6804025" y="4062413"/>
          <p14:tracePt t="10264" x="6848475" y="4054475"/>
          <p14:tracePt t="10280" x="6938963" y="4027488"/>
          <p14:tracePt t="10298" x="6991350" y="4010025"/>
          <p14:tracePt t="10314" x="7108825" y="3983038"/>
          <p14:tracePt t="10330" x="7224713" y="3938588"/>
          <p14:tracePt t="10348" x="7277100" y="3938588"/>
          <p14:tracePt t="10364" x="7340600" y="3929063"/>
          <p14:tracePt t="10380" x="7358063" y="3929063"/>
          <p14:tracePt t="10398" x="7394575" y="3911600"/>
          <p14:tracePt t="10499" x="7367588" y="3911600"/>
          <p14:tracePt t="10515" x="7296150" y="3911600"/>
          <p14:tracePt t="10531" x="7242175" y="3911600"/>
          <p14:tracePt t="10547" x="7116763" y="3911600"/>
          <p14:tracePt t="10565" x="7062788" y="3911600"/>
          <p14:tracePt t="10580" x="6938963" y="3902075"/>
          <p14:tracePt t="10593" x="6858000" y="3884613"/>
          <p14:tracePt t="10609" x="6742113" y="3857625"/>
          <p14:tracePt t="10624" x="6680200" y="3830638"/>
          <p14:tracePt t="10640" x="6661150" y="3830638"/>
          <p14:tracePt t="10655" x="6626225" y="3830638"/>
          <p14:tracePt t="10672" x="6616700" y="3830638"/>
          <p14:tracePt t="10687" x="6599238" y="3830638"/>
          <p14:tracePt t="10702" x="6572250" y="3840163"/>
          <p14:tracePt t="10718" x="6562725" y="3857625"/>
          <p14:tracePt t="10735" x="6545263" y="3884613"/>
          <p14:tracePt t="10749" x="6537325" y="3894138"/>
          <p14:tracePt t="10766" x="6500813" y="3946525"/>
          <p14:tracePt t="10784" x="6483350" y="3965575"/>
          <p14:tracePt t="10799" x="6473825" y="4017963"/>
          <p14:tracePt t="10815" x="6465888" y="4062413"/>
          <p14:tracePt t="10832" x="6465888" y="4089400"/>
          <p14:tracePt t="10848" x="6465888" y="4160838"/>
          <p14:tracePt t="10864" x="6465888" y="4197350"/>
          <p14:tracePt t="10882" x="6465888" y="4251325"/>
          <p14:tracePt t="10898" x="6465888" y="4286250"/>
          <p14:tracePt t="10914" x="6465888" y="4330700"/>
          <p14:tracePt t="10933" x="6465888" y="4375150"/>
          <p14:tracePt t="10948" x="6465888" y="4402138"/>
          <p14:tracePt t="10965" x="6465888" y="4446588"/>
          <p14:tracePt t="10983" x="6465888" y="4491038"/>
          <p14:tracePt t="10999" x="6465888" y="4500563"/>
          <p14:tracePt t="11015" x="6465888" y="4510088"/>
          <p14:tracePt t="11078" x="6446838" y="4510088"/>
          <p14:tracePt t="12000" x="6224588" y="4510088"/>
          <p14:tracePt t="12017" x="6126163" y="4483100"/>
          <p14:tracePt t="12032" x="5848350" y="4394200"/>
          <p14:tracePt t="12050" x="5697538" y="4313238"/>
          <p14:tracePt t="12063" x="5322888" y="4133850"/>
          <p14:tracePt t="12079" x="4991100" y="3983038"/>
          <p14:tracePt t="12094" x="4867275" y="3929063"/>
          <p14:tracePt t="12110" x="4572000" y="3840163"/>
          <p14:tracePt t="12126" x="4446588" y="3786188"/>
          <p14:tracePt t="12141" x="4232275" y="3714750"/>
          <p14:tracePt t="12156" x="4125913" y="3687763"/>
          <p14:tracePt t="12172" x="4098925" y="3670300"/>
          <p14:tracePt t="12188" x="4071938" y="3670300"/>
          <p14:tracePt t="12205" x="4071938" y="3652838"/>
          <p14:tracePt t="22119" x="4037013" y="3554413"/>
          <p14:tracePt t="22135" x="4017963" y="3527425"/>
          <p14:tracePt t="22150" x="3990975" y="3509963"/>
          <p14:tracePt t="22166" x="3929063" y="3455988"/>
          <p14:tracePt t="22183" x="3902075" y="3429000"/>
          <p14:tracePt t="22198" x="3822700" y="3367088"/>
          <p14:tracePt t="22215" x="3776663" y="3322638"/>
          <p14:tracePt t="22229" x="3697288" y="3259138"/>
          <p14:tracePt t="22244" x="3536950" y="3160713"/>
          <p14:tracePt t="22260" x="3411538" y="3125788"/>
          <p14:tracePt t="22275" x="3179763" y="3036888"/>
          <p14:tracePt t="22292" x="3054350" y="2982913"/>
          <p14:tracePt t="22307" x="2840038" y="2894013"/>
          <p14:tracePt t="22323" x="2759075" y="2857500"/>
          <p14:tracePt t="22338" x="2625725" y="2813050"/>
          <p14:tracePt t="22354" x="2544763" y="2776538"/>
          <p14:tracePt t="22369" x="2527300" y="2776538"/>
          <p14:tracePt t="22385" x="2490788" y="2724150"/>
          <p14:tracePt t="22403" x="2473325" y="2714625"/>
          <p14:tracePt t="22417" x="2455863" y="2705100"/>
          <p14:tracePt t="22435" x="2438400" y="2705100"/>
          <p14:tracePt t="22463" x="2419350" y="2705100"/>
          <p14:tracePt t="22479" x="2401888" y="2705100"/>
          <p14:tracePt t="22494" x="2384425" y="2705100"/>
          <p14:tracePt t="22511" x="2374900" y="2705100"/>
          <p14:tracePt t="22525" x="2330450" y="2705100"/>
          <p14:tracePt t="22542" x="2268538" y="2705100"/>
          <p14:tracePt t="22557" x="2232025" y="2705100"/>
          <p14:tracePt t="22573" x="2197100" y="2705100"/>
          <p14:tracePt t="22589" x="2187575" y="2705100"/>
          <p14:tracePt t="22604" x="2179638" y="2705100"/>
          <p14:tracePt t="23467" x="2152650" y="2776538"/>
          <p14:tracePt t="23483" x="2125663" y="2840038"/>
          <p14:tracePt t="23502" x="2125663" y="2884488"/>
          <p14:tracePt t="23514" x="2116138" y="2946400"/>
          <p14:tracePt t="23530" x="2116138" y="3000375"/>
          <p14:tracePt t="23545" x="2098675" y="3044825"/>
          <p14:tracePt t="23564" x="2098675" y="3089275"/>
          <p14:tracePt t="23577" x="2098675" y="3125788"/>
          <p14:tracePt t="23592" x="2098675" y="3170238"/>
          <p14:tracePt t="23608" x="2089150" y="3214688"/>
          <p14:tracePt t="23624" x="2089150" y="3259138"/>
          <p14:tracePt t="23639" x="2089150" y="3276600"/>
          <p14:tracePt t="23655" x="2089150" y="3303588"/>
          <p14:tracePt t="23670" x="2089150" y="3322638"/>
          <p14:tracePt t="23687" x="2089150" y="3330575"/>
          <p14:tracePt t="23703" x="2089150" y="3357563"/>
          <p14:tracePt t="23721" x="2089150" y="3367088"/>
          <p14:tracePt t="23736" x="2089150" y="3394075"/>
          <p14:tracePt t="23752" x="2089150" y="3402013"/>
          <p14:tracePt t="23769" x="2089150" y="3429000"/>
          <p14:tracePt t="23785" x="2089150" y="3473450"/>
          <p14:tracePt t="23801" x="2089150" y="3490913"/>
          <p14:tracePt t="23819" x="2089150" y="3527425"/>
          <p14:tracePt t="23835" x="2089150" y="3536950"/>
          <p14:tracePt t="23854" x="2089150" y="3581400"/>
          <p14:tracePt t="23868" x="2089150" y="3608388"/>
          <p14:tracePt t="23886" x="2089150" y="3616325"/>
          <p14:tracePt t="23902" x="2089150" y="3643313"/>
          <p14:tracePt t="23920" x="2081213" y="3705225"/>
          <p14:tracePt t="23935" x="2081213" y="3714750"/>
          <p14:tracePt t="23954" x="2081213" y="3759200"/>
          <p14:tracePt t="23969" x="2062163" y="3768725"/>
          <p14:tracePt t="23986" x="2062163" y="3786188"/>
          <p14:tracePt t="24002" x="2062163" y="3822700"/>
          <p14:tracePt t="24019" x="2054225" y="3840163"/>
          <p14:tracePt t="24035" x="2054225" y="3867150"/>
          <p14:tracePt t="24054" x="2054225" y="3875088"/>
          <p14:tracePt t="24069" x="2044700" y="3894138"/>
          <p14:tracePt t="24086" x="2044700" y="3902075"/>
          <p14:tracePt t="24102" x="2044700" y="3911600"/>
          <p14:tracePt t="24118" x="2036763" y="3938588"/>
          <p14:tracePt t="24515" x="2036763" y="4054475"/>
          <p14:tracePt t="24530" x="2017713" y="4071938"/>
          <p14:tracePt t="24546" x="2009775" y="4108450"/>
          <p14:tracePt t="24564" x="2009775" y="4125913"/>
          <p14:tracePt t="24577" x="2000250" y="4152900"/>
          <p14:tracePt t="24593" x="2000250" y="4160838"/>
          <p14:tracePt t="24609" x="1990725" y="4170363"/>
          <p14:tracePt t="24624" x="1990725" y="4179888"/>
          <p14:tracePt t="24656" x="1982788" y="4197350"/>
          <p14:tracePt t="24797" x="1982788" y="4214813"/>
          <p14:tracePt t="24891" x="1990725" y="4214813"/>
          <p14:tracePt t="24906" x="2000250" y="4214813"/>
          <p14:tracePt t="24921" x="2027238" y="4214813"/>
          <p14:tracePt t="24937" x="2044700" y="4205288"/>
          <p14:tracePt t="24953" x="2081213" y="4197350"/>
          <p14:tracePt t="24969" x="2089150" y="4197350"/>
          <p14:tracePt t="24986" x="2108200" y="4187825"/>
          <p14:tracePt t="25000" x="2116138" y="4187825"/>
          <p14:tracePt t="25016" x="2125663" y="4179888"/>
          <p14:tracePt t="25031" x="2152650" y="4179888"/>
          <p14:tracePt t="25046" x="2160588" y="4179888"/>
          <p14:tracePt t="25063" x="2187575" y="4170363"/>
          <p14:tracePt t="25078" x="2205038" y="4170363"/>
          <p14:tracePt t="25095" x="2224088" y="4170363"/>
          <p14:tracePt t="25109" x="2259013" y="4152900"/>
          <p14:tracePt t="25125" x="2268538" y="4152900"/>
          <p14:tracePt t="25140" x="2286000" y="4143375"/>
          <p14:tracePt t="25156" x="2295525" y="4133850"/>
          <p14:tracePt t="25174" x="2303463" y="4133850"/>
          <p14:tracePt t="37134" x="2347913" y="4010025"/>
          <p14:tracePt t="37150" x="2366963" y="3973513"/>
          <p14:tracePt t="37165" x="2374900" y="3894138"/>
          <p14:tracePt t="37181" x="2374900" y="3857625"/>
          <p14:tracePt t="37196" x="2374900" y="3803650"/>
          <p14:tracePt t="37212" x="2393950" y="3697288"/>
          <p14:tracePt t="37227" x="2393950" y="3643313"/>
          <p14:tracePt t="37244" x="2393950" y="3589338"/>
          <p14:tracePt t="37259" x="2401888" y="3509963"/>
          <p14:tracePt t="37275" x="2401888" y="3473450"/>
          <p14:tracePt t="37293" x="2411413" y="3446463"/>
          <p14:tracePt t="37308" x="2411413" y="3429000"/>
          <p14:tracePt t="37324" x="2428875" y="3394075"/>
          <p14:tracePt t="37343" x="2428875" y="3384550"/>
          <p14:tracePt t="37357" x="2428875" y="3375025"/>
          <p14:tracePt t="37373" x="2428875" y="3367088"/>
          <p14:tracePt t="37391" x="2428875" y="3357563"/>
          <p14:tracePt t="37406" x="2438400" y="3357563"/>
          <p14:tracePt t="37447" x="2438400" y="3330575"/>
          <p14:tracePt t="37463" x="2438400" y="3313113"/>
          <p14:tracePt t="37478" x="2428875" y="3303588"/>
          <p14:tracePt t="37493" x="2411413" y="3295650"/>
          <p14:tracePt t="37509" x="2401888" y="3259138"/>
          <p14:tracePt t="37524" x="2401888" y="3241675"/>
          <p14:tracePt t="37541" x="2393950" y="3214688"/>
          <p14:tracePt t="37557" x="2393950" y="3187700"/>
          <p14:tracePt t="37574" x="2393950" y="3143250"/>
          <p14:tracePt t="37587" x="2393950" y="3125788"/>
          <p14:tracePt t="37603" x="2393950" y="3098800"/>
          <p14:tracePt t="37618" x="2393950" y="3054350"/>
          <p14:tracePt t="37634" x="2393950" y="3027363"/>
          <p14:tracePt t="37651" x="2393950" y="3017838"/>
          <p14:tracePt t="37665" x="2393950" y="3009900"/>
          <p14:tracePt t="37681" x="2401888" y="3000375"/>
          <p14:tracePt t="37697" x="2428875" y="3000375"/>
          <p14:tracePt t="37712" x="2465388" y="2990850"/>
          <p14:tracePt t="37728" x="2509838" y="2965450"/>
          <p14:tracePt t="37744" x="2536825" y="2965450"/>
          <p14:tracePt t="37760" x="2562225" y="2965450"/>
          <p14:tracePt t="37776" x="2589213" y="2946400"/>
          <p14:tracePt t="37792" x="2616200" y="2946400"/>
          <p14:tracePt t="37809" x="2633663" y="2946400"/>
          <p14:tracePt t="37826" x="2652713" y="2946400"/>
          <p14:tracePt t="38276" x="2679700" y="3071813"/>
          <p14:tracePt t="38293" x="2679700" y="3098800"/>
          <p14:tracePt t="38308" x="2670175" y="3187700"/>
          <p14:tracePt t="38324" x="2633663" y="3232150"/>
          <p14:tracePt t="38339" x="2608263" y="3268663"/>
          <p14:tracePt t="38357" x="2562225" y="3313113"/>
          <p14:tracePt t="38370" x="2482850" y="3375025"/>
          <p14:tracePt t="38386" x="2455863" y="3402013"/>
          <p14:tracePt t="38403" x="2438400" y="3419475"/>
          <p14:tracePt t="38417" x="2384425" y="3455988"/>
          <p14:tracePt t="38433" x="2357438" y="3455988"/>
          <p14:tracePt t="38448" x="2347913" y="3465513"/>
          <p14:tracePt t="38465" x="2339975" y="3465513"/>
          <p14:tracePt t="38589" x="2347913" y="3465513"/>
          <p14:tracePt t="38605" x="2374900" y="3465513"/>
          <p14:tracePt t="38620" x="2419350" y="3473450"/>
          <p14:tracePt t="38636" x="2438400" y="3473450"/>
          <p14:tracePt t="38653" x="2465388" y="3473450"/>
          <p14:tracePt t="38668" x="2500313" y="3490913"/>
          <p14:tracePt t="38683" x="2536825" y="3500438"/>
          <p14:tracePt t="38699" x="2544763" y="3500438"/>
          <p14:tracePt t="38714" x="2544763" y="3509963"/>
          <p14:tracePt t="38730" x="2554288" y="3509963"/>
          <p14:tracePt t="38792" x="2554288" y="3527425"/>
          <p14:tracePt t="38809" x="2517775" y="3544888"/>
          <p14:tracePt t="38825" x="2490788" y="3554413"/>
          <p14:tracePt t="38841" x="2419350" y="3562350"/>
          <p14:tracePt t="38855" x="2393950" y="3581400"/>
          <p14:tracePt t="38871" x="2374900" y="3581400"/>
          <p14:tracePt t="38886" x="2322513" y="3589338"/>
          <p14:tracePt t="38902" x="2312988" y="3589338"/>
          <p14:tracePt t="38918" x="2295525" y="3589338"/>
          <p14:tracePt t="38933" x="2286000" y="3598863"/>
          <p14:tracePt t="38949" x="2259013" y="3598863"/>
          <p14:tracePt t="38964" x="2251075" y="3608388"/>
          <p14:tracePt t="38980" x="2241550" y="3608388"/>
          <p14:tracePt t="38996" x="2232025" y="3608388"/>
          <p14:tracePt t="39090" x="2232025" y="3625850"/>
          <p14:tracePt t="39136" x="2232025" y="3633788"/>
          <p14:tracePt t="39153" x="2232025" y="3652838"/>
          <p14:tracePt t="39184" x="2232025" y="3660775"/>
          <p14:tracePt t="39199" x="2232025" y="3670300"/>
          <p14:tracePt t="39215" x="2232025" y="3679825"/>
          <p14:tracePt t="39230" x="2232025" y="3697288"/>
          <p14:tracePt t="39246" x="2241550" y="3705225"/>
          <p14:tracePt t="39262" x="2276475" y="3705225"/>
          <p14:tracePt t="39278" x="2286000" y="3714750"/>
          <p14:tracePt t="39294" x="2295525" y="3724275"/>
          <p14:tracePt t="39312" x="2303463" y="3724275"/>
          <p14:tracePt t="39327" x="2322513" y="3724275"/>
          <p14:tracePt t="39342" x="2322513" y="3732213"/>
          <p14:tracePt t="39361" x="2330450" y="3732213"/>
          <p14:tracePt t="39377" x="2347913" y="3732213"/>
          <p14:tracePt t="39949" x="2347913" y="3813175"/>
          <p14:tracePt t="39965" x="2347913" y="3840163"/>
          <p14:tracePt t="39981" x="2347913" y="3875088"/>
          <p14:tracePt t="39997" x="2347913" y="3911600"/>
          <p14:tracePt t="40012" x="2347913" y="3990975"/>
          <p14:tracePt t="40028" x="2347913" y="4027488"/>
          <p14:tracePt t="40043" x="2347913" y="4062413"/>
          <p14:tracePt t="40060" x="2347913" y="4108450"/>
          <p14:tracePt t="40076" x="2347913" y="4133850"/>
          <p14:tracePt t="40090" x="2347913" y="4143375"/>
          <p14:tracePt t="40106" x="2347913" y="4160838"/>
          <p14:tracePt t="40122" x="2347913" y="4187825"/>
          <p14:tracePt t="40137" x="2357438" y="4205288"/>
          <p14:tracePt t="40156" x="2357438" y="4214813"/>
          <p14:tracePt t="40169" x="2357438" y="4241800"/>
          <p14:tracePt t="40184" x="2366963" y="4241800"/>
          <p14:tracePt t="40200" x="2366963" y="4251325"/>
          <p14:tracePt t="40215" x="2374900" y="4259263"/>
          <p14:tracePt t="40263" x="2374900" y="4268788"/>
          <p14:tracePt t="40279" x="2374900" y="4276725"/>
          <p14:tracePt t="40294" x="2384425" y="4303713"/>
          <p14:tracePt t="41076" x="2224088" y="4259263"/>
          <p14:tracePt t="41091" x="2205038" y="4259263"/>
          <p14:tracePt t="41107" x="2160588" y="4259263"/>
          <p14:tracePt t="41122" x="2098675" y="4251325"/>
          <p14:tracePt t="41138" x="2081213" y="4241800"/>
          <p14:tracePt t="41154" x="2054225" y="4241800"/>
          <p14:tracePt t="41169" x="2036763" y="4241800"/>
          <p14:tracePt t="41185" x="2000250" y="4241800"/>
          <p14:tracePt t="41201" x="1973263" y="4241800"/>
          <p14:tracePt t="41217" x="1955800" y="4241800"/>
          <p14:tracePt t="41232" x="1938338" y="4241800"/>
          <p14:tracePt t="41248" x="1919288" y="4241800"/>
          <p14:tracePt t="41263" x="1911350" y="4241800"/>
          <p14:tracePt t="41281" x="1901825" y="4241800"/>
          <p14:tracePt t="41297" x="1884363" y="4241800"/>
          <p14:tracePt t="41312" x="1874838" y="4241800"/>
          <p14:tracePt t="41331" x="1866900" y="4241800"/>
          <p14:tracePt t="41346" x="1857375" y="4241800"/>
          <p14:tracePt t="41388" x="1839913" y="4241800"/>
          <p14:tracePt t="41404" x="1839913" y="4251325"/>
          <p14:tracePt t="41419" x="1830388" y="4259263"/>
          <p14:tracePt t="42139" x="1938338" y="4224338"/>
          <p14:tracePt t="42155" x="1982788" y="4214813"/>
          <p14:tracePt t="42170" x="2017713" y="4214813"/>
          <p14:tracePt t="42186" x="2108200" y="4214813"/>
          <p14:tracePt t="42201" x="2143125" y="4214813"/>
          <p14:tracePt t="42217" x="2187575" y="4214813"/>
          <p14:tracePt t="42232" x="2241550" y="4214813"/>
          <p14:tracePt t="42250" x="2268538" y="4214813"/>
          <p14:tracePt t="42265" x="2276475" y="4214813"/>
          <p14:tracePt t="42282" x="2286000" y="4214813"/>
          <p14:tracePt t="42298" x="2295525" y="4214813"/>
          <p14:tracePt t="42315" x="2312988" y="4214813"/>
          <p14:tracePt t="42330" x="2312988" y="4224338"/>
          <p14:tracePt t="42373" x="2322513" y="4232275"/>
          <p14:tracePt t="42405" x="2330450" y="4259263"/>
          <p14:tracePt t="42420" x="2339975" y="4268788"/>
          <p14:tracePt t="42436" x="2339975" y="4276725"/>
          <p14:tracePt t="42452" x="2347913" y="4286250"/>
          <p14:tracePt t="42483" x="2347913" y="4295775"/>
          <p14:tracePt t="42499" x="2347913" y="4303713"/>
          <p14:tracePt t="42530" x="2347913" y="4313238"/>
          <p14:tracePt t="42547" x="2347913" y="4322763"/>
          <p14:tracePt t="42563" x="2339975" y="4348163"/>
          <p14:tracePt t="43671" x="2465388" y="4465638"/>
          <p14:tracePt t="43687" x="2473325" y="4483100"/>
          <p14:tracePt t="43702" x="2482850" y="4500563"/>
          <p14:tracePt t="43718" x="2500313" y="4510088"/>
          <p14:tracePt t="43734" x="2509838" y="4537075"/>
          <p14:tracePt t="43765" x="2509838" y="4554538"/>
          <p14:tracePt t="43781" x="2509838" y="4562475"/>
          <p14:tracePt t="43796" x="2509838" y="4572000"/>
          <p14:tracePt t="43828" x="2509838" y="4581525"/>
          <p14:tracePt t="43843" x="2509838" y="4589463"/>
          <p14:tracePt t="43859" x="2500313" y="4589463"/>
          <p14:tracePt t="43875" x="2482850" y="4608513"/>
          <p14:tracePt t="43890" x="2473325" y="4616450"/>
          <p14:tracePt t="43906" x="2446338" y="4625975"/>
          <p14:tracePt t="43921" x="2419350" y="4625975"/>
          <p14:tracePt t="43937" x="2411413" y="4625975"/>
          <p14:tracePt t="43953" x="2401888" y="4633913"/>
          <p14:tracePt t="43984" x="2393950" y="4633913"/>
          <p14:tracePt t="44015" x="2393950" y="4643438"/>
          <p14:tracePt t="44047" x="2393950" y="4670425"/>
          <p14:tracePt t="44063" x="2393950" y="4687888"/>
          <p14:tracePt t="44079" x="2438400" y="4751388"/>
          <p14:tracePt t="44093" x="2465388" y="4795838"/>
          <p14:tracePt t="44109" x="2509838" y="4857750"/>
          <p14:tracePt t="44125" x="2544763" y="4884738"/>
          <p14:tracePt t="44140" x="2589213" y="4919663"/>
          <p14:tracePt t="44157" x="2616200" y="4946650"/>
          <p14:tracePt t="44172" x="2652713" y="4965700"/>
          <p14:tracePt t="44187" x="2670175" y="4965700"/>
          <p14:tracePt t="45391" x="2544763" y="5037138"/>
          <p14:tracePt t="45410" x="2517775" y="5037138"/>
          <p14:tracePt t="45423" x="2411413" y="5054600"/>
          <p14:tracePt t="45439" x="2357438" y="5054600"/>
          <p14:tracePt t="45454" x="2303463" y="5054600"/>
          <p14:tracePt t="45471" x="2251075" y="5054600"/>
          <p14:tracePt t="45491" x="2232025" y="5054600"/>
          <p14:tracePt t="45504" x="2179638" y="5054600"/>
          <p14:tracePt t="45563" x="2179638" y="5045075"/>
          <p14:tracePt t="45626" x="2187575" y="5037138"/>
          <p14:tracePt t="45642" x="2205038" y="5037138"/>
          <p14:tracePt t="45660" x="2241550" y="5037138"/>
          <p14:tracePt t="45673" x="2339975" y="5037138"/>
          <p14:tracePt t="45689" x="2384425" y="5037138"/>
          <p14:tracePt t="45704" x="2438400" y="5037138"/>
          <p14:tracePt t="45722" x="2482850" y="5037138"/>
          <p14:tracePt t="45738" x="2517775" y="5037138"/>
          <p14:tracePt t="45756" x="2544763" y="5037138"/>
          <p14:tracePt t="45769" x="2589213" y="5045075"/>
          <p14:tracePt t="45786" x="2589213" y="5054600"/>
          <p14:tracePt t="46267" x="2589213" y="4965700"/>
          <p14:tracePt t="46283" x="2616200" y="4929188"/>
          <p14:tracePt t="46298" x="2660650" y="4867275"/>
          <p14:tracePt t="46314" x="2786063" y="4768850"/>
          <p14:tracePt t="46330" x="3017838" y="4652963"/>
          <p14:tracePt t="46345" x="3795713" y="4446588"/>
          <p14:tracePt t="46361" x="4295775" y="4384675"/>
          <p14:tracePt t="46376" x="4751388" y="4357688"/>
          <p14:tracePt t="46392" x="5089525" y="4357688"/>
          <p14:tracePt t="46409" x="5402263" y="4340225"/>
          <p14:tracePt t="46423" x="5946775" y="4295775"/>
          <p14:tracePt t="46439" x="6161088" y="4259263"/>
          <p14:tracePt t="46455" x="6357938" y="4197350"/>
          <p14:tracePt t="46472" x="6510338" y="4143375"/>
          <p14:tracePt t="46489" x="6608763" y="4108450"/>
          <p14:tracePt t="46505" x="6670675" y="4062413"/>
          <p14:tracePt t="46520" x="6705600" y="4027488"/>
          <p14:tracePt t="46910" x="6777038" y="3894138"/>
          <p14:tracePt t="46923" x="6884988" y="3786188"/>
          <p14:tracePt t="46940" x="6973888" y="3714750"/>
          <p14:tracePt t="46955" x="7037388" y="3670300"/>
          <p14:tracePt t="46971" x="7099300" y="3643313"/>
          <p14:tracePt t="46987" x="7153275" y="3625850"/>
          <p14:tracePt t="47005" x="7188200" y="3616325"/>
          <p14:tracePt t="47018" x="7286625" y="3598863"/>
          <p14:tracePt t="47033" x="7304088" y="3598863"/>
          <p14:tracePt t="47049" x="7313613" y="3598863"/>
          <p14:tracePt t="47064" x="7323138" y="3598863"/>
          <p14:tracePt t="47127" x="7313613" y="3589338"/>
          <p14:tracePt t="47143" x="7304088" y="3581400"/>
          <p14:tracePt t="47159" x="7269163" y="3554413"/>
          <p14:tracePt t="47174" x="7188200" y="3500438"/>
          <p14:tracePt t="47190" x="7126288" y="3473450"/>
          <p14:tracePt t="47205" x="7072313" y="3446463"/>
          <p14:tracePt t="47222" x="7027863" y="3402013"/>
          <p14:tracePt t="47237" x="6973888" y="3375025"/>
          <p14:tracePt t="47255" x="6894513" y="3340100"/>
          <p14:tracePt t="47268" x="6661150" y="3232150"/>
          <p14:tracePt t="47283" x="6554788" y="3179763"/>
          <p14:tracePt t="47299" x="6465888" y="3125788"/>
          <p14:tracePt t="47315" x="6402388" y="3081338"/>
          <p14:tracePt t="47330" x="6367463" y="3044825"/>
          <p14:tracePt t="47346" x="6286500" y="2990850"/>
          <p14:tracePt t="47361" x="6242050" y="2965450"/>
          <p14:tracePt t="47377" x="6188075" y="2928938"/>
          <p14:tracePt t="47393" x="6153150" y="2919413"/>
          <p14:tracePt t="47408" x="6108700" y="2901950"/>
          <p14:tracePt t="47424" x="6072188" y="2901950"/>
          <p14:tracePt t="47442" x="6018213" y="2901950"/>
          <p14:tracePt t="47456" x="6000750" y="2901950"/>
          <p14:tracePt t="47473" x="5983288" y="2901950"/>
          <p14:tracePt t="47491" x="5965825" y="2901950"/>
          <p14:tracePt t="47506" x="5956300" y="2901950"/>
          <p14:tracePt t="47522" x="5929313" y="2901950"/>
          <p14:tracePt t="47539" x="5902325" y="2901950"/>
          <p14:tracePt t="47556" x="5884863" y="2901950"/>
          <p14:tracePt t="47573" x="5875338" y="2901950"/>
          <p14:tracePt t="47589" x="5848350" y="2911475"/>
          <p14:tracePt t="47605" x="5830888" y="2911475"/>
          <p14:tracePt t="47623" x="5822950" y="2919413"/>
          <p14:tracePt t="47639" x="5813425" y="2928938"/>
          <p14:tracePt t="47655" x="5795963" y="2938463"/>
          <p14:tracePt t="47672" x="5786438" y="2946400"/>
          <p14:tracePt t="47691" x="5768975" y="2990850"/>
          <p14:tracePt t="47706" x="5759450" y="3000375"/>
          <p14:tracePt t="47722" x="5759450" y="3009900"/>
          <p14:tracePt t="47740" x="5759450" y="3017838"/>
          <p14:tracePt t="47757" x="5759450" y="3036888"/>
          <p14:tracePt t="47772" x="5759450" y="3054350"/>
          <p14:tracePt t="47789" x="5759450" y="3062288"/>
          <p14:tracePt t="47807" x="5759450" y="3071813"/>
          <p14:tracePt t="47822" x="5759450" y="3081338"/>
          <p14:tracePt t="47839" x="5759450" y="3089275"/>
          <p14:tracePt t="47856" x="5759450" y="3116263"/>
          <p14:tracePt t="47874" x="5759450" y="3125788"/>
          <p14:tracePt t="47889" x="5759450" y="3143250"/>
          <p14:tracePt t="47905" x="5759450" y="3170238"/>
          <p14:tracePt t="47923" x="5759450" y="3197225"/>
          <p14:tracePt t="47942" x="5759450" y="3322638"/>
          <p14:tracePt t="47956" x="5759450" y="3357563"/>
          <p14:tracePt t="47973" x="5759450" y="3384550"/>
          <p14:tracePt t="47989" x="5759450" y="3419475"/>
          <p14:tracePt t="48006" x="5759450" y="3446463"/>
          <p14:tracePt t="48023" x="5759450" y="3482975"/>
          <p14:tracePt t="48041" x="5759450" y="3509963"/>
          <p14:tracePt t="48056" x="5759450" y="3544888"/>
          <p14:tracePt t="48073" x="5759450" y="3581400"/>
          <p14:tracePt t="48089" x="5759450" y="3608388"/>
          <p14:tracePt t="48106" x="5759450" y="3652838"/>
          <p14:tracePt t="48141" x="5768975" y="3697288"/>
          <p14:tracePt t="48156" x="5786438" y="3724275"/>
          <p14:tracePt t="48173" x="5813425" y="3751263"/>
          <p14:tracePt t="48190" x="5840413" y="3786188"/>
          <p14:tracePt t="48207" x="5867400" y="3803650"/>
          <p14:tracePt t="48223" x="5894388" y="3830638"/>
          <p14:tracePt t="48242" x="5919788" y="3857625"/>
          <p14:tracePt t="48257" x="5929313" y="3867150"/>
          <p14:tracePt t="48273" x="5965825" y="3884613"/>
          <p14:tracePt t="48290" x="5983288" y="3894138"/>
          <p14:tracePt t="48307" x="6010275" y="3894138"/>
          <p14:tracePt t="48324" x="6045200" y="3902075"/>
          <p14:tracePt t="48342" x="6099175" y="3902075"/>
          <p14:tracePt t="48356" x="6170613" y="3919538"/>
          <p14:tracePt t="48373" x="6224588" y="3919538"/>
          <p14:tracePt t="48390" x="6259513" y="3919538"/>
          <p14:tracePt t="48407" x="6303963" y="3919538"/>
          <p14:tracePt t="48425" x="6357938" y="3902075"/>
          <p14:tracePt t="48442" x="6384925" y="3894138"/>
          <p14:tracePt t="48457" x="6394450" y="3857625"/>
          <p14:tracePt t="48474" x="6411913" y="3830638"/>
          <p14:tracePt t="48491" x="6429375" y="3803650"/>
          <p14:tracePt t="48507" x="6446838" y="3768725"/>
          <p14:tracePt t="48532" x="6456363" y="3724275"/>
          <p14:tracePt t="48542" x="6473825" y="3687763"/>
          <p14:tracePt t="48557" x="6473825" y="3652838"/>
          <p14:tracePt t="48573" x="6483350" y="3608388"/>
          <p14:tracePt t="48591" x="6500813" y="3554413"/>
          <p14:tracePt t="48607" x="6510338" y="3465513"/>
          <p14:tracePt t="48625" x="6510338" y="3419475"/>
          <p14:tracePt t="48642" x="6510338" y="3384550"/>
          <p14:tracePt t="48657" x="6510338" y="3357563"/>
          <p14:tracePt t="48674" x="6510338" y="3303588"/>
          <p14:tracePt t="48691" x="6510338" y="3259138"/>
          <p14:tracePt t="48709" x="6491288" y="3224213"/>
          <p14:tracePt t="48725" x="6483350" y="3179763"/>
          <p14:tracePt t="48743" x="6465888" y="3143250"/>
          <p14:tracePt t="48757" x="6429375" y="3081338"/>
          <p14:tracePt t="48774" x="6419850" y="3036888"/>
          <p14:tracePt t="48791" x="6394450" y="3017838"/>
          <p14:tracePt t="48807" x="6367463" y="2990850"/>
          <p14:tracePt t="48825" x="6357938" y="2946400"/>
          <p14:tracePt t="48841" x="6330950" y="2928938"/>
          <p14:tracePt t="48857" x="6303963" y="2911475"/>
          <p14:tracePt t="48874" x="6276975" y="2901950"/>
          <p14:tracePt t="48891" x="6242050" y="2901950"/>
          <p14:tracePt t="48907" x="6215063" y="2901950"/>
          <p14:tracePt t="48925" x="6116638" y="2884488"/>
          <p14:tracePt t="48942" x="6081713" y="2884488"/>
          <p14:tracePt t="48957" x="6045200" y="2894013"/>
          <p14:tracePt t="48974" x="6018213" y="2901950"/>
          <p14:tracePt t="48992" x="5973763" y="2919413"/>
          <p14:tracePt t="49007" x="5956300" y="2938463"/>
          <p14:tracePt t="49025" x="5929313" y="2965450"/>
          <p14:tracePt t="49042" x="5894388" y="3027363"/>
          <p14:tracePt t="49058" x="5884863" y="3062288"/>
          <p14:tracePt t="49074" x="5857875" y="3089275"/>
          <p14:tracePt t="49092" x="5822950" y="3170238"/>
          <p14:tracePt t="49108" x="5803900" y="3205163"/>
          <p14:tracePt t="49125" x="5776913" y="3251200"/>
          <p14:tracePt t="49142" x="5768975" y="3286125"/>
          <p14:tracePt t="49158" x="5751513" y="3313113"/>
          <p14:tracePt t="49175" x="5732463" y="3375025"/>
          <p14:tracePt t="49194" x="5715000" y="3411538"/>
          <p14:tracePt t="49209" x="5688013" y="3509963"/>
          <p14:tracePt t="49225" x="5680075" y="3536950"/>
          <p14:tracePt t="49242" x="5680075" y="3554413"/>
          <p14:tracePt t="49260" x="5680075" y="3589338"/>
          <p14:tracePt t="49275" x="5680075" y="3633788"/>
          <p14:tracePt t="49292" x="5680075" y="3697288"/>
          <p14:tracePt t="49309" x="5680075" y="3732213"/>
          <p14:tracePt t="49326" x="5680075" y="3768725"/>
          <p14:tracePt t="49342" x="5680075" y="3803650"/>
          <p14:tracePt t="49358" x="5680075" y="3830638"/>
          <p14:tracePt t="49868" x="5768975" y="3946525"/>
          <p14:tracePt t="49891" x="5830888" y="3983038"/>
          <p14:tracePt t="49905" x="5875338" y="4010025"/>
          <p14:tracePt t="49921" x="5894388" y="4027488"/>
          <p14:tracePt t="49937" x="5938838" y="4037013"/>
          <p14:tracePt t="49952" x="5965825" y="4054475"/>
          <p14:tracePt t="49968" x="6000750" y="4062413"/>
          <p14:tracePt t="49984" x="6045200" y="4071938"/>
          <p14:tracePt t="49999" x="6072188" y="4071938"/>
          <p14:tracePt t="50015" x="6081713" y="4071938"/>
          <p14:tracePt t="50030" x="6089650" y="4071938"/>
          <p14:tracePt t="50046" x="6099175" y="4071938"/>
          <p14:tracePt t="50062" x="6108700" y="4089400"/>
          <p14:tracePt t="50109" x="6126163" y="4089400"/>
          <p14:tracePt t="50155" x="6126163" y="4081463"/>
          <p14:tracePt t="50171" x="6126163" y="4062413"/>
          <p14:tracePt t="50187" x="6126163" y="4027488"/>
          <p14:tracePt t="50202" x="6126163" y="4000500"/>
          <p14:tracePt t="50218" x="6126163" y="3965575"/>
          <p14:tracePt t="50234" x="6126163" y="3884613"/>
          <p14:tracePt t="50250" x="6134100" y="3848100"/>
          <p14:tracePt t="50265" x="6134100" y="3813175"/>
          <p14:tracePt t="50281" x="6134100" y="3759200"/>
          <p14:tracePt t="50297" x="6143625" y="3714750"/>
          <p14:tracePt t="50313" x="6161088" y="3652838"/>
          <p14:tracePt t="50330" x="6170613" y="3643313"/>
          <p14:tracePt t="50344" x="6170613" y="3625850"/>
          <p14:tracePt t="50361" x="6170613" y="3598863"/>
          <p14:tracePt t="50378" x="6180138" y="3589338"/>
          <p14:tracePt t="50395" x="6180138" y="3581400"/>
          <p14:tracePt t="50410" x="6188075" y="3544888"/>
          <p14:tracePt t="50427" x="6188075" y="3536950"/>
          <p14:tracePt t="50443" x="6188075" y="3517900"/>
          <p14:tracePt t="50460" x="6197600" y="3500438"/>
          <p14:tracePt t="50478" x="6197600" y="3473450"/>
          <p14:tracePt t="50493" x="6215063" y="3465513"/>
          <p14:tracePt t="50510" x="6215063" y="3446463"/>
          <p14:tracePt t="50526" x="6215063" y="3438525"/>
          <p14:tracePt t="50543" x="6215063" y="3419475"/>
          <p14:tracePt t="50563" x="6215063" y="3411538"/>
          <p14:tracePt t="50578" x="6215063" y="3402013"/>
          <p14:tracePt t="50597" x="6215063" y="3394075"/>
          <p14:tracePt t="50612" x="6215063" y="3384550"/>
          <p14:tracePt t="50627" x="6205538" y="3384550"/>
          <p14:tracePt t="50645" x="6197600" y="3384550"/>
          <p14:tracePt t="50660" x="6180138" y="3384550"/>
          <p14:tracePt t="50677" x="6116638" y="3384550"/>
          <p14:tracePt t="50695" x="6089650" y="3402013"/>
          <p14:tracePt t="50710" x="6072188" y="3402013"/>
          <p14:tracePt t="50727" x="6037263" y="3411538"/>
          <p14:tracePt t="50745" x="6027738" y="3419475"/>
          <p14:tracePt t="50760" x="6018213" y="3429000"/>
          <p14:tracePt t="50778" x="5991225" y="3446463"/>
          <p14:tracePt t="50794" x="5983288" y="3473450"/>
          <p14:tracePt t="50810" x="5973763" y="3500438"/>
          <p14:tracePt t="50828" x="5938838" y="3581400"/>
          <p14:tracePt t="50844" x="5938838" y="3608388"/>
          <p14:tracePt t="50863" x="5938838" y="3643313"/>
          <p14:tracePt t="50877" x="5938838" y="3687763"/>
          <p14:tracePt t="50894" x="5938838" y="3714750"/>
          <p14:tracePt t="50913" x="5938838" y="3741738"/>
          <p14:tracePt t="50927" x="5938838" y="3759200"/>
          <p14:tracePt t="50944" x="5938838" y="3803650"/>
          <p14:tracePt t="50961" x="5938838" y="3830638"/>
          <p14:tracePt t="50977" x="5946775" y="3857625"/>
          <p14:tracePt t="50995" x="5965825" y="3902075"/>
          <p14:tracePt t="51011" x="5973763" y="3929063"/>
          <p14:tracePt t="51027" x="5973763" y="3946525"/>
          <p14:tracePt t="51046" x="6010275" y="3990975"/>
          <p14:tracePt t="51078" x="6010275" y="4010025"/>
          <p14:tracePt t="51095" x="6027738" y="4037013"/>
          <p14:tracePt t="51111" x="6037263" y="4037013"/>
          <p14:tracePt t="51131" x="6054725" y="4037013"/>
          <p14:tracePt t="51145" x="6089650" y="4037013"/>
          <p14:tracePt t="51161" x="6099175" y="4037013"/>
          <p14:tracePt t="51179" x="6126163" y="4037013"/>
          <p14:tracePt t="51195" x="6134100" y="4027488"/>
          <p14:tracePt t="51212" x="6170613" y="3983038"/>
          <p14:tracePt t="51228" x="6180138" y="3956050"/>
          <p14:tracePt t="51244" x="6205538" y="3938588"/>
          <p14:tracePt t="51262" x="6232525" y="3857625"/>
          <p14:tracePt t="51278" x="6242050" y="3830638"/>
          <p14:tracePt t="51295" x="6259513" y="3795713"/>
          <p14:tracePt t="51312" x="6269038" y="3679825"/>
          <p14:tracePt t="51328" x="6286500" y="3652838"/>
          <p14:tracePt t="51346" x="6296025" y="3625850"/>
          <p14:tracePt t="51361" x="6296025" y="3554413"/>
          <p14:tracePt t="51378" x="6303963" y="3527425"/>
          <p14:tracePt t="51396" x="6303963" y="3500438"/>
          <p14:tracePt t="51412" x="6303963" y="3473450"/>
          <p14:tracePt t="51428" x="6303963" y="3446463"/>
          <p14:tracePt t="51446" x="6303963" y="3438525"/>
          <p14:tracePt t="51462" x="6303963" y="3419475"/>
          <p14:tracePt t="51479" x="6303963" y="3384550"/>
          <p14:tracePt t="51511" x="6303963" y="3367088"/>
          <p14:tracePt t="51529" x="6303963" y="3348038"/>
          <p14:tracePt t="51545" x="6296025" y="3330575"/>
          <p14:tracePt t="51563" x="6251575" y="3322638"/>
          <p14:tracePt t="51578" x="6242050" y="3313113"/>
          <p14:tracePt t="51596" x="6224588" y="3313113"/>
          <p14:tracePt t="51613" x="6197600" y="3313113"/>
          <p14:tracePt t="51628" x="6153150" y="3313113"/>
          <p14:tracePt t="51646" x="6143625" y="3313113"/>
          <p14:tracePt t="51662" x="6126163" y="3313113"/>
          <p14:tracePt t="51679" x="6089650" y="3313113"/>
          <p14:tracePt t="51696" x="6062663" y="3313113"/>
          <p14:tracePt t="51712" x="6054725" y="3322638"/>
          <p14:tracePt t="51729" x="6037263" y="3340100"/>
          <p14:tracePt t="51746" x="6000750" y="3367088"/>
          <p14:tracePt t="51762" x="5991225" y="3394075"/>
          <p14:tracePt t="51779" x="5973763" y="3419475"/>
          <p14:tracePt t="51796" x="5956300" y="3429000"/>
          <p14:tracePt t="51812" x="5919788" y="3500438"/>
          <p14:tracePt t="51830" x="5902325" y="3544888"/>
          <p14:tracePt t="51845" x="5894388" y="3589338"/>
          <p14:tracePt t="51865" x="5875338" y="3616325"/>
          <p14:tracePt t="51879" x="5875338" y="3633788"/>
          <p14:tracePt t="51896" x="5875338" y="3679825"/>
          <p14:tracePt t="51914" x="5875338" y="3705225"/>
          <p14:tracePt t="51929" x="5875338" y="3724275"/>
          <p14:tracePt t="51946" x="5875338" y="3776663"/>
          <p14:tracePt t="51964" x="5884863" y="3795713"/>
          <p14:tracePt t="51979" x="5894388" y="3822700"/>
          <p14:tracePt t="51996" x="5902325" y="3848100"/>
          <p14:tracePt t="52013" x="5929313" y="3894138"/>
          <p14:tracePt t="52029" x="5929313" y="3919538"/>
          <p14:tracePt t="52047" x="5956300" y="3973513"/>
          <p14:tracePt t="52063" x="5956300" y="3983038"/>
          <p14:tracePt t="52080" x="5965825" y="3990975"/>
          <p14:tracePt t="52112" x="5973763" y="4010025"/>
          <p14:tracePt t="52142" x="5983288" y="4010025"/>
          <p14:tracePt t="52157" x="5991225" y="4010025"/>
          <p14:tracePt t="52173" x="6018213" y="4010025"/>
          <p14:tracePt t="52188" x="6027738" y="3990975"/>
          <p14:tracePt t="52204" x="6081713" y="3956050"/>
          <p14:tracePt t="52219" x="6099175" y="3938588"/>
          <p14:tracePt t="52235" x="6116638" y="3938588"/>
          <p14:tracePt t="52251" x="6134100" y="3929063"/>
          <p14:tracePt t="52267" x="6170613" y="3894138"/>
          <p14:tracePt t="52283" x="6188075" y="3867150"/>
          <p14:tracePt t="52298" x="6215063" y="3830638"/>
          <p14:tracePt t="52316" x="6251575" y="3732213"/>
          <p14:tracePt t="52331" x="6251575" y="3679825"/>
          <p14:tracePt t="52348" x="6269038" y="3625850"/>
          <p14:tracePt t="52364" x="6276975" y="3527425"/>
          <p14:tracePt t="52380" x="6276975" y="3490913"/>
          <p14:tracePt t="52398" x="6276975" y="3455988"/>
          <p14:tracePt t="52414" x="6276975" y="3429000"/>
          <p14:tracePt t="52430" x="6276975" y="3375025"/>
          <p14:tracePt t="52447" x="6276975" y="3330575"/>
          <p14:tracePt t="52464" x="6276975" y="3295650"/>
          <p14:tracePt t="52481" x="6276975" y="3251200"/>
          <p14:tracePt t="52496" x="6276975" y="3214688"/>
          <p14:tracePt t="52513" x="6276975" y="3197225"/>
          <p14:tracePt t="52531" x="6276975" y="3179763"/>
          <p14:tracePt t="52546" x="6276975" y="3170238"/>
          <p14:tracePt t="52566" x="6269038" y="3170238"/>
          <p14:tracePt t="52581" x="6251575" y="3170238"/>
          <p14:tracePt t="52599" x="6224588" y="3170238"/>
          <p14:tracePt t="52616" x="6205538" y="3170238"/>
          <p14:tracePt t="52630" x="6153150" y="3187700"/>
          <p14:tracePt t="52647" x="6126163" y="3197225"/>
          <p14:tracePt t="52665" x="6108700" y="3197225"/>
          <p14:tracePt t="52680" x="6081713" y="3224213"/>
          <p14:tracePt t="52697" x="6037263" y="3251200"/>
          <p14:tracePt t="52714" x="6018213" y="3259138"/>
          <p14:tracePt t="52730" x="6010275" y="3268663"/>
          <p14:tracePt t="52748" x="5991225" y="3286125"/>
          <p14:tracePt t="52763" x="5983288" y="3295650"/>
          <p14:tracePt t="52780" x="5983288" y="3322638"/>
          <p14:tracePt t="52798" x="5956300" y="3394075"/>
          <p14:tracePt t="52815" x="5946775" y="3429000"/>
          <p14:tracePt t="52832" x="5946775" y="3455988"/>
          <p14:tracePt t="52847" x="5946775" y="3517900"/>
          <p14:tracePt t="52864" x="5946775" y="3536950"/>
          <p14:tracePt t="52882" x="5946775" y="3562350"/>
          <p14:tracePt t="52897" x="5946775" y="3581400"/>
          <p14:tracePt t="52915" x="5946775" y="3643313"/>
          <p14:tracePt t="52931" x="5946775" y="3652838"/>
          <p14:tracePt t="52947" x="5946775" y="3679825"/>
          <p14:tracePt t="52966" x="5946775" y="3724275"/>
          <p14:tracePt t="52980" x="5946775" y="3741738"/>
          <p14:tracePt t="52997" x="5946775" y="3768725"/>
          <p14:tracePt t="53016" x="5956300" y="3813175"/>
          <p14:tracePt t="53048" x="5965825" y="3830638"/>
          <p14:tracePt t="53064" x="5973763" y="3840163"/>
          <p14:tracePt t="53081" x="5991225" y="3840163"/>
          <p14:tracePt t="53126" x="6000750" y="3840163"/>
          <p14:tracePt t="53158" x="6010275" y="3840163"/>
          <p14:tracePt t="53173" x="6010275" y="3830638"/>
          <p14:tracePt t="53189" x="6018213" y="3803650"/>
          <p14:tracePt t="53206" x="6027738" y="3795713"/>
          <p14:tracePt t="53220" x="6054725" y="3751263"/>
          <p14:tracePt t="53236" x="6062663" y="3714750"/>
          <p14:tracePt t="53252" x="6062663" y="3687763"/>
          <p14:tracePt t="53267" x="6081713" y="3625850"/>
          <p14:tracePt t="53283" x="6089650" y="3598863"/>
          <p14:tracePt t="53300" x="6089650" y="3562350"/>
          <p14:tracePt t="53318" x="6089650" y="3544888"/>
          <p14:tracePt t="53331" x="6099175" y="3482975"/>
          <p14:tracePt t="53348" x="6099175" y="3455988"/>
          <p14:tracePt t="53367" x="6099175" y="3429000"/>
          <p14:tracePt t="53381" x="6116638" y="3384550"/>
          <p14:tracePt t="53399" x="6116638" y="3367088"/>
          <p14:tracePt t="53416" x="6116638" y="3340100"/>
          <p14:tracePt t="53431" x="6116638" y="3303588"/>
          <p14:tracePt t="53449" x="6116638" y="3295650"/>
          <p14:tracePt t="53465" x="6116638" y="3286125"/>
          <p14:tracePt t="53533" x="6116638" y="3313113"/>
          <p14:tracePt t="53549" x="6081713" y="3348038"/>
          <p14:tracePt t="53565" x="6062663" y="3384550"/>
          <p14:tracePt t="53582" x="6027738" y="3429000"/>
          <p14:tracePt t="53598" x="5983288" y="3527425"/>
          <p14:tracePt t="53611" x="5973763" y="3544888"/>
          <p14:tracePt t="53627" x="5973763" y="3571875"/>
          <p14:tracePt t="53643" x="5956300" y="3616325"/>
          <p14:tracePt t="53658" x="5956300" y="3643313"/>
          <p14:tracePt t="53674" x="5956300" y="3660775"/>
          <p14:tracePt t="53690" x="5956300" y="3697288"/>
          <p14:tracePt t="53705" x="5956300" y="3705225"/>
          <p14:tracePt t="53721" x="5956300" y="3714750"/>
          <p14:tracePt t="53737" x="5956300" y="3732213"/>
          <p14:tracePt t="53752" x="5965825" y="3751263"/>
          <p14:tracePt t="53816" x="5965825" y="3759200"/>
          <p14:tracePt t="54565" x="5983288" y="3687763"/>
          <p14:tracePt t="54581" x="5991225" y="3660775"/>
          <p14:tracePt t="54599" x="6037263" y="3608388"/>
          <p14:tracePt t="54612" x="6045200" y="3589338"/>
          <p14:tracePt t="54628" x="6054725" y="3571875"/>
          <p14:tracePt t="54643" x="6089650" y="3562350"/>
          <p14:tracePt t="54660" x="6099175" y="3554413"/>
          <p14:tracePt t="54675" x="6108700" y="3554413"/>
          <p14:tracePt t="54690" x="6116638" y="3554413"/>
          <p14:tracePt t="54706" x="6134100" y="3554413"/>
          <p14:tracePt t="54721" x="6143625" y="3554413"/>
          <p14:tracePt t="54737" x="6161088" y="3554413"/>
          <p14:tracePt t="54753" x="6170613" y="3554413"/>
          <p14:tracePt t="54769" x="6180138" y="3562350"/>
          <p14:tracePt t="54784" x="6188075" y="3581400"/>
          <p14:tracePt t="54803" x="6188075" y="3589338"/>
          <p14:tracePt t="54818" x="6188075" y="3616325"/>
          <p14:tracePt t="54834" x="6197600" y="3643313"/>
          <p14:tracePt t="54851" x="6197600" y="3652838"/>
          <p14:tracePt t="54867" x="6197600" y="3670300"/>
          <p14:tracePt t="54884" x="6197600" y="3679825"/>
          <p14:tracePt t="54900" x="6197600" y="3687763"/>
          <p14:tracePt t="54917" x="6197600" y="3705225"/>
          <p14:tracePt t="55018" x="6170613" y="3687763"/>
          <p14:tracePt t="55034" x="6161088" y="3660775"/>
          <p14:tracePt t="55050" x="6153150" y="3608388"/>
          <p14:tracePt t="55067" x="6153150" y="3571875"/>
          <p14:tracePt t="55081" x="6134100" y="3509963"/>
          <p14:tracePt t="55097" x="6134100" y="3465513"/>
          <p14:tracePt t="55113" x="6134100" y="3455988"/>
          <p14:tracePt t="55128" x="6134100" y="3446463"/>
          <p14:tracePt t="55222" x="6134100" y="3465513"/>
          <p14:tracePt t="55238" x="6134100" y="3517900"/>
          <p14:tracePt t="55253" x="6134100" y="3571875"/>
          <p14:tracePt t="55269" x="6134100" y="3625850"/>
          <p14:tracePt t="55285" x="6153150" y="3751263"/>
          <p14:tracePt t="55300" x="6170613" y="3830638"/>
          <p14:tracePt t="55317" x="6205538" y="3911600"/>
          <p14:tracePt t="55334" x="6232525" y="3973513"/>
          <p14:tracePt t="55347" x="6269038" y="4037013"/>
          <p14:tracePt t="55363" x="6286500" y="4062413"/>
          <p14:tracePt t="55379" x="6296025" y="4071938"/>
          <p14:tracePt t="55395" x="6296025" y="4089400"/>
          <p14:tracePt t="55754" x="6296025" y="4214813"/>
          <p14:tracePt t="55769" x="6296025" y="4367213"/>
          <p14:tracePt t="55785" x="6296025" y="4483100"/>
          <p14:tracePt t="55801" x="6296025" y="4562475"/>
          <p14:tracePt t="55818" x="6269038" y="4741863"/>
          <p14:tracePt t="55832" x="6269038" y="4795838"/>
          <p14:tracePt t="55850" x="6269038" y="4867275"/>
          <p14:tracePt t="55863" x="6269038" y="4911725"/>
          <p14:tracePt t="55879" x="6259513" y="5010150"/>
          <p14:tracePt t="55894" x="6259513" y="5027613"/>
          <p14:tracePt t="55910" x="6242050" y="5072063"/>
          <p14:tracePt t="55927" x="6242050" y="5108575"/>
          <p14:tracePt t="55941" x="6242050" y="5126038"/>
          <p14:tracePt t="55957" x="6242050" y="5153025"/>
          <p14:tracePt t="55972" x="6232525" y="5180013"/>
          <p14:tracePt t="55988" x="6232525" y="5205413"/>
          <p14:tracePt t="56004" x="6232525" y="5224463"/>
          <p14:tracePt t="56021" x="6224588" y="5251450"/>
          <p14:tracePt t="56037" x="6215063" y="5286375"/>
          <p14:tracePt t="56052" x="6197600" y="5303838"/>
          <p14:tracePt t="56504" x="6153150" y="5126038"/>
          <p14:tracePt t="56520" x="6153150" y="5089525"/>
          <p14:tracePt t="56536" x="6143625" y="5062538"/>
          <p14:tracePt t="56552" x="6143625" y="5037138"/>
          <p14:tracePt t="56570" x="6116638" y="5000625"/>
          <p14:tracePt t="56582" x="6108700" y="4991100"/>
          <p14:tracePt t="56598" x="6099175" y="4991100"/>
          <p14:tracePt t="56614" x="6081713" y="4983163"/>
          <p14:tracePt t="56629" x="6054725" y="4983163"/>
          <p14:tracePt t="56645" x="6045200" y="4983163"/>
          <p14:tracePt t="56661" x="6037263" y="4983163"/>
          <p14:tracePt t="56676" x="6000750" y="4983163"/>
          <p14:tracePt t="56692" x="5991225" y="4991100"/>
          <p14:tracePt t="56708" x="5973763" y="5010150"/>
          <p14:tracePt t="56723" x="5956300" y="5018088"/>
          <p14:tracePt t="56739" x="5938838" y="5027613"/>
          <p14:tracePt t="56755" x="5929313" y="5045075"/>
          <p14:tracePt t="56773" x="5919788" y="5062538"/>
          <p14:tracePt t="56787" x="5875338" y="5108575"/>
          <p14:tracePt t="56803" x="5848350" y="5133975"/>
          <p14:tracePt t="56822" x="5830888" y="5170488"/>
          <p14:tracePt t="56837" x="5813425" y="5224463"/>
          <p14:tracePt t="56853" x="5795963" y="5241925"/>
          <p14:tracePt t="56871" x="5795963" y="5268913"/>
          <p14:tracePt t="56887" x="5795963" y="5303838"/>
          <p14:tracePt t="56905" x="5795963" y="5322888"/>
          <p14:tracePt t="56920" x="5795963" y="5348288"/>
          <p14:tracePt t="56937" x="5795963" y="5384800"/>
          <p14:tracePt t="56954" x="5795963" y="5446713"/>
          <p14:tracePt t="56970" x="5795963" y="5465763"/>
          <p14:tracePt t="56989" x="5795963" y="5527675"/>
          <p14:tracePt t="57003" x="5795963" y="5562600"/>
          <p14:tracePt t="57020" x="5813425" y="5589588"/>
          <p14:tracePt t="57039" x="5840413" y="5599113"/>
          <p14:tracePt t="57053" x="5875338" y="5626100"/>
          <p14:tracePt t="57070" x="5884863" y="5626100"/>
          <p14:tracePt t="57088" x="5902325" y="5634038"/>
          <p14:tracePt t="57104" x="5946775" y="5634038"/>
          <p14:tracePt t="57121" x="5956300" y="5634038"/>
          <p14:tracePt t="57137" x="5983288" y="5634038"/>
          <p14:tracePt t="57154" x="6000750" y="5634038"/>
          <p14:tracePt t="57171" x="6010275" y="5634038"/>
          <p14:tracePt t="57187" x="6037263" y="5634038"/>
          <p14:tracePt t="57205" x="6045200" y="5634038"/>
          <p14:tracePt t="57220" x="6072188" y="5608638"/>
          <p14:tracePt t="57238" x="6089650" y="5572125"/>
          <p14:tracePt t="57255" x="6126163" y="5438775"/>
          <p14:tracePt t="57271" x="6143625" y="5394325"/>
          <p14:tracePt t="57288" x="6143625" y="5375275"/>
          <p14:tracePt t="57304" x="6143625" y="5313363"/>
          <p14:tracePt t="57321" x="6143625" y="5303838"/>
          <p14:tracePt t="57340" x="6143625" y="5276850"/>
          <p14:tracePt t="57354" x="6126163" y="5259388"/>
          <p14:tracePt t="57371" x="6108700" y="5205413"/>
          <p14:tracePt t="57389" x="6081713" y="5180013"/>
          <p14:tracePt t="57404" x="6072188" y="5170488"/>
          <p14:tracePt t="57422" x="6037263" y="5153025"/>
          <p14:tracePt t="57438" x="6010275" y="5153025"/>
          <p14:tracePt t="57454" x="6000750" y="5153025"/>
          <p14:tracePt t="57472" x="5983288" y="5153025"/>
          <p14:tracePt t="57487" x="5965825" y="5153025"/>
          <p14:tracePt t="57509" x="5938838" y="5153025"/>
          <p14:tracePt t="57540" x="5919788" y="5153025"/>
          <p14:tracePt t="57559" x="5894388" y="5205413"/>
          <p14:tracePt t="57575" x="5884863" y="5241925"/>
          <p14:tracePt t="57594" x="5867400" y="5276850"/>
          <p14:tracePt t="57613" x="5840413" y="5348288"/>
          <p14:tracePt t="57629" x="5840413" y="5438775"/>
          <p14:tracePt t="57644" x="5840413" y="5473700"/>
          <p14:tracePt t="57664" x="5840413" y="5537200"/>
          <p14:tracePt t="57680" x="5848350" y="5562600"/>
          <p14:tracePt t="57696" x="5857875" y="5581650"/>
          <p14:tracePt t="57714" x="5884863" y="5616575"/>
          <p14:tracePt t="57730" x="5894388" y="5616575"/>
          <p14:tracePt t="57746" x="5902325" y="5626100"/>
          <p14:tracePt t="57765" x="5911850" y="5626100"/>
          <p14:tracePt t="57799" x="5919788" y="5626100"/>
          <p14:tracePt t="57816" x="5938838" y="5616575"/>
          <p14:tracePt t="57831" x="5965825" y="5589588"/>
          <p14:tracePt t="57847" x="6000750" y="5562600"/>
          <p14:tracePt t="57863" x="6010275" y="5537200"/>
          <p14:tracePt t="57878" x="6045200" y="5483225"/>
          <p14:tracePt t="57895" x="6062663" y="5465763"/>
          <p14:tracePt t="57909" x="6081713" y="5411788"/>
          <p14:tracePt t="57925" x="6081713" y="5375275"/>
          <p14:tracePt t="57941" x="6081713" y="5357813"/>
          <p14:tracePt t="57956" x="6081713" y="5313363"/>
          <p14:tracePt t="57973" x="6081713" y="5295900"/>
          <p14:tracePt t="57989" x="6081713" y="5268913"/>
          <p14:tracePt t="58006" x="6072188" y="5259388"/>
          <p14:tracePt t="58022" x="6045200" y="5232400"/>
          <p14:tracePt t="58039" x="6037263" y="5232400"/>
          <p14:tracePt t="58056" x="6027738" y="5232400"/>
          <p14:tracePt t="58072" x="6010275" y="5224463"/>
          <p14:tracePt t="58089" x="6000750" y="5224463"/>
          <p14:tracePt t="58106" x="5973763" y="5224463"/>
          <p14:tracePt t="58122" x="5965825" y="5224463"/>
          <p14:tracePt t="58140" x="5956300" y="5224463"/>
          <p14:tracePt t="58175" x="5946775" y="5224463"/>
          <p14:tracePt t="58191" x="5946775" y="5232400"/>
          <p14:tracePt t="58207" x="5929313" y="5268913"/>
          <p14:tracePt t="58222" x="5929313" y="5295900"/>
          <p14:tracePt t="58240" x="5929313" y="5313363"/>
          <p14:tracePt t="58254" x="5929313" y="5330825"/>
          <p14:tracePt t="58272" x="5929313" y="5348288"/>
          <p14:tracePt t="58285" x="5938838" y="5357813"/>
          <p14:tracePt t="58613" x="6099175" y="5232400"/>
          <p14:tracePt t="58629" x="6134100" y="5205413"/>
          <p14:tracePt t="58644" x="6197600" y="5143500"/>
          <p14:tracePt t="58660" x="6438900" y="4983163"/>
          <p14:tracePt t="58676" x="6562725" y="4911725"/>
          <p14:tracePt t="58691" x="6786563" y="4741863"/>
          <p14:tracePt t="58707" x="6894513" y="4670425"/>
          <p14:tracePt t="58723" x="6956425" y="4589463"/>
          <p14:tracePt t="58739" x="7108825" y="4456113"/>
          <p14:tracePt t="58754" x="7277100" y="4313238"/>
          <p14:tracePt t="58769" x="7348538" y="4251325"/>
          <p14:tracePt t="58785" x="7491413" y="4152900"/>
          <p14:tracePt t="58801" x="7554913" y="4108450"/>
          <p14:tracePt t="58816" x="7643813" y="4000500"/>
          <p14:tracePt t="58832" x="7697788" y="3929063"/>
          <p14:tracePt t="58848" x="7732713" y="3884613"/>
          <p14:tracePt t="58863" x="7786688" y="3830638"/>
          <p14:tracePt t="58880" x="7813675" y="3822700"/>
          <p14:tracePt t="58894" x="7858125" y="3795713"/>
          <p14:tracePt t="58911" x="7885113" y="3795713"/>
          <p14:tracePt t="58927" x="7929563" y="3786188"/>
          <p14:tracePt t="58943" x="7974013" y="3759200"/>
          <p14:tracePt t="58959" x="8001000" y="3759200"/>
          <p14:tracePt t="58974" x="8081963" y="3724275"/>
          <p14:tracePt t="58993" x="8089900" y="3724275"/>
          <p14:tracePt t="59007" x="8153400" y="3697288"/>
          <p14:tracePt t="59023" x="8180388" y="3679825"/>
          <p14:tracePt t="59041" x="8205788" y="3679825"/>
          <p14:tracePt t="59057" x="8224838" y="3660775"/>
          <p14:tracePt t="59073" x="8232775" y="3652838"/>
          <p14:tracePt t="59090" x="8242300" y="3643313"/>
          <p14:tracePt t="59113" x="8259763" y="3643313"/>
          <p14:tracePt t="59130" x="8277225" y="3643313"/>
          <p14:tracePt t="59145" x="8286750" y="3643313"/>
          <p14:tracePt t="59161" x="8323263" y="3643313"/>
          <p14:tracePt t="59176" x="8331200" y="3643313"/>
          <p14:tracePt t="59192" x="8358188" y="3643313"/>
          <p14:tracePt t="59239" x="8375650" y="3643313"/>
          <p14:tracePt t="59332" x="8375650" y="3625850"/>
          <p14:tracePt t="59348" x="8367713" y="3562350"/>
          <p14:tracePt t="59364" x="8348663" y="3536950"/>
          <p14:tracePt t="59379" x="8296275" y="3465513"/>
          <p14:tracePt t="59395" x="8251825" y="3419475"/>
          <p14:tracePt t="59410" x="8205788" y="3394075"/>
          <p14:tracePt t="59427" x="8161338" y="3340100"/>
          <p14:tracePt t="59443" x="8116888" y="3322638"/>
          <p14:tracePt t="59459" x="8072438" y="3303588"/>
          <p14:tracePt t="59477" x="8045450" y="3303588"/>
          <p14:tracePt t="59491" x="8001000" y="3303588"/>
          <p14:tracePt t="59507" x="7966075" y="3313113"/>
          <p14:tracePt t="59525" x="7939088" y="3330575"/>
          <p14:tracePt t="59541" x="7902575" y="3394075"/>
          <p14:tracePt t="59558" x="7875588" y="3438525"/>
          <p14:tracePt t="59575" x="7848600" y="3500438"/>
          <p14:tracePt t="59591" x="7848600" y="3571875"/>
          <p14:tracePt t="59608" x="7848600" y="3598863"/>
          <p14:tracePt t="59624" x="7848600" y="3625850"/>
          <p14:tracePt t="59643" x="7848600" y="3652838"/>
          <p14:tracePt t="59658" x="7867650" y="3687763"/>
          <p14:tracePt t="59674" x="7885113" y="3697288"/>
          <p14:tracePt t="59693" x="7983538" y="3705225"/>
          <p14:tracePt t="59708" x="8001000" y="3705225"/>
          <p14:tracePt t="59724" x="8081963" y="3705225"/>
          <p14:tracePt t="59744" x="8116888" y="3705225"/>
          <p14:tracePt t="59757" x="8180388" y="3679825"/>
          <p14:tracePt t="59774" x="8224838" y="3670300"/>
          <p14:tracePt t="59793" x="8269288" y="3616325"/>
          <p14:tracePt t="59808" x="8296275" y="3554413"/>
          <p14:tracePt t="59824" x="8313738" y="3527425"/>
          <p14:tracePt t="59842" x="8323263" y="3465513"/>
          <p14:tracePt t="59859" x="8323263" y="3429000"/>
          <p14:tracePt t="59875" x="8331200" y="3394075"/>
          <p14:tracePt t="60005" x="8323263" y="3419475"/>
          <p14:tracePt t="60020" x="8304213" y="3465513"/>
          <p14:tracePt t="60036" x="8296275" y="3473450"/>
          <p14:tracePt t="60052" x="8277225" y="3500438"/>
          <p14:tracePt t="60067" x="8277225" y="3527425"/>
          <p14:tracePt t="60083" x="8277225" y="3536950"/>
          <p14:tracePt t="60098" x="8277225" y="35448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45775"/>
            <a:ext cx="90247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Aft>
                <a:spcPts val="2400"/>
              </a:spcAft>
              <a:defRPr/>
            </a:pPr>
            <a:r>
              <a:rPr lang="en-GB" sz="2800" b="1" dirty="0" err="1" smtClean="0">
                <a:solidFill>
                  <a:srgbClr val="FF0000"/>
                </a:solidFill>
              </a:rPr>
              <a:t>Haemopoiesis</a:t>
            </a:r>
            <a:r>
              <a:rPr lang="en-US" sz="2800" b="1" dirty="0" smtClean="0">
                <a:solidFill>
                  <a:srgbClr val="FF0000"/>
                </a:solidFill>
              </a:rPr>
              <a:t> (</a:t>
            </a:r>
            <a:r>
              <a:rPr lang="en-GB" sz="2800" b="1" dirty="0" smtClean="0">
                <a:solidFill>
                  <a:srgbClr val="FF0000"/>
                </a:solidFill>
              </a:rPr>
              <a:t>Haematopoiesis</a:t>
            </a:r>
            <a:r>
              <a:rPr lang="en-US" sz="2800" b="1" dirty="0" smtClean="0">
                <a:solidFill>
                  <a:srgbClr val="FF0000"/>
                </a:solidFill>
              </a:rPr>
              <a:t>): </a:t>
            </a:r>
            <a:r>
              <a:rPr lang="en-US" sz="2800" dirty="0" smtClean="0">
                <a:solidFill>
                  <a:srgbClr val="000000"/>
                </a:solidFill>
              </a:rPr>
              <a:t>is </a:t>
            </a:r>
            <a:r>
              <a:rPr lang="en-US" sz="2800" dirty="0">
                <a:solidFill>
                  <a:srgbClr val="000000"/>
                </a:solidFill>
              </a:rPr>
              <a:t>the process of </a:t>
            </a:r>
            <a:r>
              <a:rPr lang="en-GB" sz="2800" dirty="0" smtClean="0">
                <a:solidFill>
                  <a:srgbClr val="000000"/>
                </a:solidFill>
              </a:rPr>
              <a:t>production of mature blood cells from precursors.</a:t>
            </a:r>
          </a:p>
          <a:p>
            <a:pPr marL="457200" lvl="0" indent="-457200" algn="just" defTabSz="9144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srgbClr val="000000"/>
                </a:solidFill>
              </a:rPr>
              <a:t>All blood cells develop from a single </a:t>
            </a:r>
            <a:r>
              <a:rPr lang="en-GB" sz="2800" dirty="0" err="1" smtClean="0">
                <a:solidFill>
                  <a:srgbClr val="000000"/>
                </a:solidFill>
              </a:rPr>
              <a:t>pluripotential</a:t>
            </a:r>
            <a:r>
              <a:rPr lang="en-GB" sz="2800" dirty="0" smtClean="0">
                <a:solidFill>
                  <a:srgbClr val="000000"/>
                </a:solidFill>
              </a:rPr>
              <a:t> precursor cell known as the </a:t>
            </a:r>
            <a:r>
              <a:rPr lang="en-GB" sz="2800" dirty="0" err="1" smtClean="0">
                <a:solidFill>
                  <a:srgbClr val="FF0000"/>
                </a:solidFill>
              </a:rPr>
              <a:t>pluripotential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haemopoietic</a:t>
            </a:r>
            <a:r>
              <a:rPr lang="en-GB" sz="2800" dirty="0" smtClean="0">
                <a:solidFill>
                  <a:srgbClr val="FF0000"/>
                </a:solidFill>
              </a:rPr>
              <a:t> stem cell (PHSC)</a:t>
            </a:r>
            <a:r>
              <a:rPr lang="en-GB" sz="2800" dirty="0" smtClean="0">
                <a:solidFill>
                  <a:srgbClr val="000000"/>
                </a:solidFill>
              </a:rPr>
              <a:t>,</a:t>
            </a:r>
            <a:r>
              <a:rPr lang="en-GB" sz="2800" b="1" dirty="0" smtClean="0">
                <a:solidFill>
                  <a:srgbClr val="000000"/>
                </a:solidFill>
              </a:rPr>
              <a:t> </a:t>
            </a:r>
            <a:r>
              <a:rPr lang="en-GB" sz="2800" dirty="0" smtClean="0">
                <a:solidFill>
                  <a:srgbClr val="000000"/>
                </a:solidFill>
              </a:rPr>
              <a:t>these cells are capable of </a:t>
            </a:r>
            <a:r>
              <a:rPr lang="en-GB" sz="2800" b="1" dirty="0" smtClean="0">
                <a:solidFill>
                  <a:srgbClr val="000000"/>
                </a:solidFill>
              </a:rPr>
              <a:t>division</a:t>
            </a:r>
            <a:r>
              <a:rPr lang="en-GB" sz="2800" dirty="0" smtClean="0">
                <a:solidFill>
                  <a:srgbClr val="000000"/>
                </a:solidFill>
              </a:rPr>
              <a:t> and </a:t>
            </a:r>
            <a:r>
              <a:rPr lang="en-GB" sz="2800" b="1" dirty="0" smtClean="0">
                <a:solidFill>
                  <a:srgbClr val="000000"/>
                </a:solidFill>
              </a:rPr>
              <a:t>differentiation</a:t>
            </a:r>
            <a:r>
              <a:rPr lang="en-GB" sz="2800" dirty="0" smtClean="0">
                <a:solidFill>
                  <a:srgbClr val="000000"/>
                </a:solidFill>
              </a:rPr>
              <a:t>.</a:t>
            </a:r>
          </a:p>
          <a:p>
            <a:pPr marL="457200" lvl="0" indent="-457200" algn="just" defTabSz="9144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0000"/>
                </a:solidFill>
              </a:rPr>
              <a:t>These cells undergo mitotic activity, whereby </a:t>
            </a:r>
            <a:r>
              <a:rPr lang="en-GB" sz="2800" dirty="0" smtClean="0">
                <a:solidFill>
                  <a:srgbClr val="000000"/>
                </a:solidFill>
              </a:rPr>
              <a:t>they give </a:t>
            </a:r>
            <a:r>
              <a:rPr lang="en-GB" sz="2800" dirty="0">
                <a:solidFill>
                  <a:srgbClr val="000000"/>
                </a:solidFill>
              </a:rPr>
              <a:t>rise to two types of </a:t>
            </a:r>
            <a:r>
              <a:rPr lang="en-GB" sz="2800" dirty="0" err="1">
                <a:solidFill>
                  <a:srgbClr val="FF0000"/>
                </a:solidFill>
              </a:rPr>
              <a:t>multipotential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</a:rPr>
              <a:t>haemopoietic</a:t>
            </a:r>
            <a:r>
              <a:rPr lang="en-GB" sz="2800" dirty="0" smtClean="0">
                <a:solidFill>
                  <a:srgbClr val="FF0000"/>
                </a:solidFill>
              </a:rPr>
              <a:t> stem cells:</a:t>
            </a:r>
          </a:p>
          <a:p>
            <a:pPr marL="971550" lvl="1" indent="-514350" defTabSz="9144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GB" sz="2600" dirty="0" smtClean="0"/>
              <a:t>Myeloid progenitor cells </a:t>
            </a:r>
          </a:p>
          <a:p>
            <a:pPr marL="971550" lvl="1" indent="-514350" defTabSz="914400">
              <a:spcAft>
                <a:spcPts val="2400"/>
              </a:spcAft>
              <a:buFont typeface="+mj-lt"/>
              <a:buAutoNum type="arabicPeriod"/>
              <a:defRPr/>
            </a:pPr>
            <a:r>
              <a:rPr lang="en-GB" sz="2600" dirty="0" smtClean="0"/>
              <a:t>Lymphoid progenitor cells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4979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97" x="8251825" y="3438525"/>
          <p14:tracePt t="16713" x="8224838" y="3375025"/>
          <p14:tracePt t="16728" x="8224838" y="3322638"/>
          <p14:tracePt t="16744" x="8215313" y="3214688"/>
          <p14:tracePt t="16761" x="8197850" y="3160713"/>
          <p14:tracePt t="16775" x="8188325" y="3054350"/>
          <p14:tracePt t="16793" x="8188325" y="2946400"/>
          <p14:tracePt t="16811" x="8170863" y="2884488"/>
          <p14:tracePt t="16824" x="8161338" y="2813050"/>
          <p14:tracePt t="16843" x="8161338" y="2776538"/>
          <p14:tracePt t="16857" x="8143875" y="2714625"/>
          <p14:tracePt t="16873" x="8134350" y="2679700"/>
          <p14:tracePt t="16892" x="8134350" y="2652713"/>
          <p14:tracePt t="16907" x="8108950" y="2589213"/>
          <p14:tracePt t="16923" x="8108950" y="2571750"/>
          <p14:tracePt t="16941" x="8089900" y="2517775"/>
          <p14:tracePt t="16957" x="8062913" y="2490788"/>
          <p14:tracePt t="16973" x="8027988" y="2465388"/>
          <p14:tracePt t="16990" x="7947025" y="2438400"/>
          <p14:tracePt t="17008" x="7912100" y="2419350"/>
          <p14:tracePt t="17023" x="7831138" y="2384425"/>
          <p14:tracePt t="17041" x="7742238" y="2357438"/>
          <p14:tracePt t="17058" x="7724775" y="2347913"/>
          <p14:tracePt t="17073" x="7670800" y="2322513"/>
          <p14:tracePt t="17091" x="7626350" y="2295525"/>
          <p14:tracePt t="17108" x="7599363" y="2286000"/>
          <p14:tracePt t="17123" x="7518400" y="2259013"/>
          <p14:tracePt t="17141" x="7466013" y="2232025"/>
          <p14:tracePt t="17157" x="7367588" y="2205038"/>
          <p14:tracePt t="17174" x="7331075" y="2187575"/>
          <p14:tracePt t="17190" x="7304088" y="2187575"/>
          <p14:tracePt t="17208" x="7286625" y="2170113"/>
          <p14:tracePt t="17224" x="7286625" y="2160588"/>
          <p14:tracePt t="17291" x="7313613" y="2143125"/>
          <p14:tracePt t="17308" x="7402513" y="2143125"/>
          <p14:tracePt t="17323" x="7456488" y="2143125"/>
          <p14:tracePt t="17338" x="7491413" y="2143125"/>
          <p14:tracePt t="17353" x="7589838" y="2143125"/>
          <p14:tracePt t="17369" x="7608888" y="2143125"/>
          <p14:tracePt t="17385" x="7643813" y="2143125"/>
          <p14:tracePt t="17403" x="7670800" y="2143125"/>
          <p14:tracePt t="17416" x="7715250" y="2143125"/>
          <p14:tracePt t="17432" x="7742238" y="2133600"/>
          <p14:tracePt t="17447" x="7751763" y="2133600"/>
          <p14:tracePt t="17463" x="7769225" y="2133600"/>
          <p14:tracePt t="17541" x="7732713" y="2152650"/>
          <p14:tracePt t="17557" x="7670800" y="2179638"/>
          <p14:tracePt t="17573" x="7419975" y="2268538"/>
          <p14:tracePt t="17588" x="7269163" y="2330450"/>
          <p14:tracePt t="17604" x="7116763" y="2384425"/>
          <p14:tracePt t="17623" x="6867525" y="2473325"/>
          <p14:tracePt t="17635" x="6769100" y="2490788"/>
          <p14:tracePt t="17651" x="6705600" y="2517775"/>
          <p14:tracePt t="17667" x="6643688" y="2544763"/>
          <p14:tracePt t="17682" x="6554788" y="2571750"/>
          <p14:tracePt t="17698" x="6510338" y="2589213"/>
          <p14:tracePt t="17713" x="6491288" y="2616200"/>
          <p14:tracePt t="17729" x="6438900" y="2633663"/>
          <p14:tracePt t="17745" x="6429375" y="2633663"/>
          <p14:tracePt t="17760" x="6429375" y="2660650"/>
          <p14:tracePt t="17776" x="6419850" y="2670175"/>
          <p14:tracePt t="17792" x="6411913" y="2687638"/>
          <p14:tracePt t="17823" x="6402388" y="2697163"/>
          <p14:tracePt t="17838" x="6402388" y="2724150"/>
          <p14:tracePt t="17854" x="6402388" y="2741613"/>
          <p14:tracePt t="17870" x="6402388" y="2776538"/>
          <p14:tracePt t="27088" x="6286500" y="2776538"/>
          <p14:tracePt t="27103" x="6269038" y="2776538"/>
          <p14:tracePt t="27122" x="6242050" y="2776538"/>
          <p14:tracePt t="27134" x="6170613" y="2776538"/>
          <p14:tracePt t="27150" x="6126163" y="2776538"/>
          <p14:tracePt t="27166" x="6089650" y="2776538"/>
          <p14:tracePt t="27182" x="5919788" y="2776538"/>
          <p14:tracePt t="27197" x="5822950" y="2795588"/>
          <p14:tracePt t="27213" x="5724525" y="2813050"/>
          <p14:tracePt t="27229" x="5589588" y="2840038"/>
          <p14:tracePt t="27244" x="5554663" y="2857500"/>
          <p14:tracePt t="27259" x="5537200" y="2857500"/>
          <p14:tracePt t="27276" x="5527675" y="2867025"/>
          <p14:tracePt t="27292" x="5483225" y="2874963"/>
          <p14:tracePt t="27307" x="5456238" y="2901950"/>
          <p14:tracePt t="27323" x="5402263" y="2928938"/>
          <p14:tracePt t="27342" x="5357813" y="2955925"/>
          <p14:tracePt t="27358" x="5322888" y="2982913"/>
          <p14:tracePt t="27373" x="5259388" y="3027363"/>
          <p14:tracePt t="27390" x="5232400" y="3062288"/>
          <p14:tracePt t="27409" x="5205413" y="3089275"/>
          <p14:tracePt t="27423" x="5180013" y="3098800"/>
          <p14:tracePt t="27440" x="5170488" y="3143250"/>
          <p14:tracePt t="27456" x="5143500" y="3179763"/>
          <p14:tracePt t="27474" x="5099050" y="3241675"/>
          <p14:tracePt t="27490" x="5081588" y="3268663"/>
          <p14:tracePt t="27506" x="5054600" y="3295650"/>
          <p14:tracePt t="27523" x="5037138" y="3330575"/>
          <p14:tracePt t="27542" x="5010150" y="3394075"/>
          <p14:tracePt t="27556" x="4991100" y="3402013"/>
          <p14:tracePt t="27573" x="4991100" y="3411538"/>
          <p14:tracePt t="27590" x="4983163" y="3438525"/>
          <p14:tracePt t="27609" x="4973638" y="3446463"/>
          <p14:tracePt t="27623" x="4965700" y="3465513"/>
          <p14:tracePt t="27640" x="4938713" y="3517900"/>
          <p14:tracePt t="27658" x="4929188" y="3554413"/>
          <p14:tracePt t="27674" x="4911725" y="3581400"/>
          <p14:tracePt t="27690" x="4902200" y="3608388"/>
          <p14:tracePt t="27707" x="4884738" y="3625850"/>
          <p14:tracePt t="27724" x="4867275" y="3679825"/>
          <p14:tracePt t="27740" x="4848225" y="3697288"/>
          <p14:tracePt t="27757" x="4840288" y="3724275"/>
          <p14:tracePt t="27773" x="4830763" y="3732213"/>
          <p14:tracePt t="27792" x="4803775" y="3795713"/>
          <p14:tracePt t="27808" x="4795838" y="3803650"/>
          <p14:tracePt t="27825" x="4786313" y="3813175"/>
          <p14:tracePt t="27855" x="4776788" y="3813175"/>
          <p14:tracePt t="27871" x="4768850" y="3822700"/>
          <p14:tracePt t="27885" x="4741863" y="3830638"/>
          <p14:tracePt t="27901" x="4732338" y="3830638"/>
          <p14:tracePt t="28042" x="4759325" y="3830638"/>
          <p14:tracePt t="28058" x="4768850" y="3830638"/>
          <p14:tracePt t="28073" x="4786313" y="3830638"/>
          <p14:tracePt t="28090" x="4813300" y="3830638"/>
          <p14:tracePt t="28104" x="4830763" y="3830638"/>
          <p14:tracePt t="28119" x="4894263" y="3830638"/>
          <p14:tracePt t="28135" x="4919663" y="3830638"/>
          <p14:tracePt t="28151" x="4973638" y="3830638"/>
          <p14:tracePt t="28166" x="4991100" y="3830638"/>
          <p14:tracePt t="28182" x="5037138" y="3813175"/>
          <p14:tracePt t="28198" x="5054600" y="3813175"/>
          <p14:tracePt t="28213" x="5081588" y="3813175"/>
          <p14:tracePt t="28229" x="5089525" y="3813175"/>
          <p14:tracePt t="28244" x="5099050" y="3813175"/>
          <p14:tracePt t="28260" x="5108575" y="3813175"/>
          <p14:tracePt t="28276" x="5116513" y="3803650"/>
          <p14:tracePt t="28294" x="5153025" y="3803650"/>
          <p14:tracePt t="28309" x="5160963" y="3803650"/>
          <p14:tracePt t="28325" x="5170488" y="3803650"/>
          <p14:tracePt t="28343" x="5187950" y="3803650"/>
          <p14:tracePt t="28359" x="5197475" y="3803650"/>
          <p14:tracePt t="28374" x="5214938" y="3803650"/>
          <p14:tracePt t="28391" x="5241925" y="3803650"/>
          <p14:tracePt t="28409" x="5268913" y="3803650"/>
          <p14:tracePt t="28425" x="5276850" y="3803650"/>
          <p14:tracePt t="28441" x="5295900" y="3803650"/>
          <p14:tracePt t="28458" x="5303838" y="3803650"/>
          <p14:tracePt t="28476" x="5348288" y="3795713"/>
          <p14:tracePt t="28491" x="5357813" y="3786188"/>
          <p14:tracePt t="28508" x="5375275" y="3786188"/>
          <p14:tracePt t="28525" x="5402263" y="3776663"/>
          <p14:tracePt t="28543" x="5446713" y="3776663"/>
          <p14:tracePt t="28559" x="5473700" y="3776663"/>
          <p14:tracePt t="28575" x="5491163" y="3776663"/>
          <p14:tracePt t="28591" x="5518150" y="3776663"/>
          <p14:tracePt t="28611" x="5537200" y="3776663"/>
          <p14:tracePt t="28624" x="5562600" y="3776663"/>
          <p14:tracePt t="28641" x="5599113" y="3776663"/>
          <p14:tracePt t="28661" x="5616575" y="3776663"/>
          <p14:tracePt t="28675" x="5626100" y="3776663"/>
          <p14:tracePt t="28691" x="5653088" y="3776663"/>
          <p14:tracePt t="28708" x="5670550" y="3776663"/>
          <p14:tracePt t="28726" x="5732463" y="3759200"/>
          <p14:tracePt t="28742" x="5768975" y="3759200"/>
          <p14:tracePt t="28758" x="5795963" y="3751263"/>
          <p14:tracePt t="28775" x="5840413" y="3741738"/>
          <p14:tracePt t="28794" x="5857875" y="3741738"/>
          <p14:tracePt t="28808" x="5875338" y="3741738"/>
          <p14:tracePt t="28826" x="5894388" y="3741738"/>
          <p14:tracePt t="28842" x="5919788" y="3741738"/>
          <p14:tracePt t="28860" x="5929313" y="3724275"/>
          <p14:tracePt t="28875" x="5965825" y="3724275"/>
          <p14:tracePt t="28892" x="6010275" y="3724275"/>
          <p14:tracePt t="28911" x="6045200" y="3724275"/>
          <p14:tracePt t="28925" x="6072188" y="3724275"/>
          <p14:tracePt t="28942" x="6089650" y="3724275"/>
          <p14:tracePt t="28959" x="6134100" y="3724275"/>
          <p14:tracePt t="28977" x="6180138" y="3724275"/>
          <p14:tracePt t="28992" x="6197600" y="3724275"/>
          <p14:tracePt t="29009" x="6224588" y="3724275"/>
          <p14:tracePt t="29026" x="6269038" y="3724275"/>
          <p14:tracePt t="29043" x="6313488" y="3724275"/>
          <p14:tracePt t="29061" x="6323013" y="3724275"/>
          <p14:tracePt t="29075" x="6330950" y="3724275"/>
          <p14:tracePt t="29093" x="6340475" y="3724275"/>
          <p14:tracePt t="29114" x="6357938" y="3724275"/>
          <p14:tracePt t="29125" x="6367463" y="3724275"/>
          <p14:tracePt t="39128" x="6062663" y="3857625"/>
          <p14:tracePt t="39144" x="5929313" y="3929063"/>
          <p14:tracePt t="39159" x="5803900" y="3983038"/>
          <p14:tracePt t="39175" x="5724525" y="4037013"/>
          <p14:tracePt t="39191" x="5581650" y="4116388"/>
          <p14:tracePt t="39207" x="5518150" y="4160838"/>
          <p14:tracePt t="39222" x="5411788" y="4214813"/>
          <p14:tracePt t="39237" x="5303838" y="4268788"/>
          <p14:tracePt t="39253" x="5153025" y="4340225"/>
          <p14:tracePt t="39269" x="4822825" y="4537075"/>
          <p14:tracePt t="39284" x="4625975" y="4633913"/>
          <p14:tracePt t="39300" x="4402138" y="4732338"/>
          <p14:tracePt t="39316" x="4187825" y="4813300"/>
          <p14:tracePt t="39331" x="4017963" y="4867275"/>
          <p14:tracePt t="39347" x="3929063" y="4919663"/>
          <p14:tracePt t="39363" x="3830638" y="4991100"/>
          <p14:tracePt t="39378" x="3803650" y="5010150"/>
          <p14:tracePt t="39394" x="3776663" y="5027613"/>
          <p14:tracePt t="39410" x="3751263" y="5045075"/>
          <p14:tracePt t="39428" x="3732213" y="5045075"/>
          <p14:tracePt t="39443" x="3687763" y="5072063"/>
          <p14:tracePt t="39458" x="3670300" y="5072063"/>
          <p14:tracePt t="39475" x="3652838" y="5072063"/>
          <p14:tracePt t="39493" x="3643313" y="5081588"/>
          <p14:tracePt t="39508" x="3616325" y="5089525"/>
          <p14:tracePt t="39526" x="3571875" y="5126038"/>
          <p14:tracePt t="39928" x="3402013" y="5160963"/>
          <p14:tracePt t="39942" x="3224213" y="5180013"/>
          <p14:tracePt t="39959" x="3125788" y="5180013"/>
          <p14:tracePt t="39972" x="3027363" y="5180013"/>
          <p14:tracePt t="39988" x="2973388" y="5180013"/>
          <p14:tracePt t="40003" x="2938463" y="5180013"/>
          <p14:tracePt t="40019" x="2919413" y="5180013"/>
          <p14:tracePt t="40035" x="2901950" y="5180013"/>
          <p14:tracePt t="40052" x="2901950" y="5187950"/>
          <p14:tracePt t="40113" x="2911475" y="5187950"/>
          <p14:tracePt t="40129" x="2928938" y="5187950"/>
          <p14:tracePt t="40144" x="2982913" y="5187950"/>
          <p14:tracePt t="40160" x="3036888" y="5187950"/>
          <p14:tracePt t="40177" x="3108325" y="5180013"/>
          <p14:tracePt t="40193" x="3303588" y="5180013"/>
          <p14:tracePt t="40207" x="3402013" y="5180013"/>
          <p14:tracePt t="40223" x="3500438" y="5187950"/>
          <p14:tracePt t="40238" x="3598863" y="5187950"/>
          <p14:tracePt t="40253" x="3697288" y="5205413"/>
          <p14:tracePt t="40270" x="3768725" y="5205413"/>
          <p14:tracePt t="40285" x="3902075" y="5224463"/>
          <p14:tracePt t="40300" x="3938588" y="5224463"/>
          <p14:tracePt t="40316" x="3956050" y="5224463"/>
          <p14:tracePt t="40332" x="3983038" y="5224463"/>
          <p14:tracePt t="40363" x="3983038" y="5232400"/>
          <p14:tracePt t="40395" x="3973513" y="5241925"/>
          <p14:tracePt t="40410" x="3946525" y="5251450"/>
          <p14:tracePt t="40429" x="3902075" y="5268913"/>
          <p14:tracePt t="40443" x="3741738" y="5268913"/>
          <p14:tracePt t="40459" x="3616325" y="5268913"/>
          <p14:tracePt t="40472" x="3490913" y="5241925"/>
          <p14:tracePt t="40488" x="3348038" y="5205413"/>
          <p14:tracePt t="40504" x="3241675" y="5187950"/>
          <p14:tracePt t="40520" x="3143250" y="5153025"/>
          <p14:tracePt t="40535" x="3027363" y="5133975"/>
          <p14:tracePt t="40551" x="3000375" y="5133975"/>
          <p14:tracePt t="40613" x="3027363" y="5133975"/>
          <p14:tracePt t="40629" x="3081338" y="5126038"/>
          <p14:tracePt t="40645" x="3152775" y="5126038"/>
          <p14:tracePt t="40661" x="3251200" y="5126038"/>
          <p14:tracePt t="40679" x="3348038" y="5126038"/>
          <p14:tracePt t="40694" x="3473450" y="5126038"/>
          <p14:tracePt t="40708" x="3536950" y="5143500"/>
          <p14:tracePt t="40723" x="3571875" y="5143500"/>
          <p14:tracePt t="40739" x="3608388" y="5153025"/>
          <p14:tracePt t="40754" x="3633788" y="5170488"/>
          <p14:tracePt t="40770" x="3643313" y="5170488"/>
          <p14:tracePt t="40785" x="3643313" y="5180013"/>
          <p14:tracePt t="40801" x="3643313" y="5187950"/>
          <p14:tracePt t="40817" x="3616325" y="5187950"/>
          <p14:tracePt t="40832" x="3544888" y="5187950"/>
          <p14:tracePt t="40848" x="3473450" y="5187950"/>
          <p14:tracePt t="40864" x="3303588" y="5187950"/>
          <p14:tracePt t="40880" x="3268663" y="5187950"/>
          <p14:tracePt t="40895" x="3224213" y="5180013"/>
          <p14:tracePt t="40913" x="3205163" y="5180013"/>
          <p14:tracePt t="40930" x="3205163" y="5170488"/>
          <p14:tracePt t="40945" x="3197225" y="5170488"/>
          <p14:tracePt t="41020" x="3205163" y="5170488"/>
          <p14:tracePt t="41036" x="3251200" y="5170488"/>
          <p14:tracePt t="41051" x="3268663" y="5170488"/>
          <p14:tracePt t="41069" x="3295650" y="5180013"/>
          <p14:tracePt t="41082" x="3303588" y="5187950"/>
          <p14:tracePt t="41099" x="3330575" y="5197475"/>
          <p14:tracePt t="41114" x="3340100" y="5214938"/>
          <p14:tracePt t="41130" x="3340100" y="5232400"/>
          <p14:tracePt t="41145" x="3340100" y="5241925"/>
          <p14:tracePt t="41162" x="3340100" y="5251450"/>
          <p14:tracePt t="41180" x="3340100" y="5268913"/>
          <p14:tracePt t="41196" x="3313113" y="5286375"/>
          <p14:tracePt t="41211" x="3232150" y="5313363"/>
          <p14:tracePt t="41228" x="3143250" y="5322888"/>
          <p14:tracePt t="41246" x="3017838" y="5340350"/>
          <p14:tracePt t="41262" x="2874963" y="5357813"/>
          <p14:tracePt t="41278" x="2705100" y="5375275"/>
          <p14:tracePt t="41294" x="2401888" y="5473700"/>
          <p14:tracePt t="41313" x="2251075" y="5545138"/>
          <p14:tracePt t="41328" x="2125663" y="5608638"/>
          <p14:tracePt t="41344" x="2000250" y="5680075"/>
          <p14:tracePt t="41361" x="1893888" y="5715000"/>
          <p14:tracePt t="41378" x="1830388" y="5759450"/>
          <p14:tracePt t="41397" x="1795463" y="5857875"/>
          <p14:tracePt t="4471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12992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8594" y="278604"/>
            <a:ext cx="8665369" cy="621708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r>
              <a:rPr lang="en-GB" sz="2800" dirty="0" smtClean="0"/>
              <a:t>Two main cell lines develop from stem cells – </a:t>
            </a:r>
            <a:r>
              <a:rPr lang="en-GB" sz="2800" b="1" dirty="0" smtClean="0"/>
              <a:t>myeloid blasts </a:t>
            </a:r>
            <a:r>
              <a:rPr lang="en-GB" sz="2800" dirty="0" smtClean="0"/>
              <a:t>and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lymphoblasts</a:t>
            </a:r>
            <a:r>
              <a:rPr lang="en-GB" sz="2800" b="1" dirty="0" smtClean="0"/>
              <a:t> </a:t>
            </a:r>
            <a:r>
              <a:rPr lang="en-GB" sz="2800" dirty="0" smtClean="0"/>
              <a:t>(cells capable of division are termed</a:t>
            </a:r>
            <a:r>
              <a:rPr lang="en-GB" sz="2800" b="1" dirty="0" smtClean="0"/>
              <a:t> blasts). </a:t>
            </a:r>
          </a:p>
          <a:p>
            <a:pPr algn="just">
              <a:buFont typeface="Arial" pitchFamily="34" charset="0"/>
              <a:buChar char="•"/>
            </a:pPr>
            <a:r>
              <a:rPr lang="en-GB" sz="2800" i="1" dirty="0" smtClean="0">
                <a:solidFill>
                  <a:srgbClr val="FF0000"/>
                </a:solidFill>
              </a:rPr>
              <a:t>Myeloid blasts       </a:t>
            </a:r>
            <a:r>
              <a:rPr lang="en-GB" sz="2700" b="1" i="1" dirty="0" smtClean="0"/>
              <a:t>erythrocytes</a:t>
            </a:r>
            <a:r>
              <a:rPr lang="en-GB" sz="2700" b="1" dirty="0" smtClean="0"/>
              <a:t> </a:t>
            </a:r>
            <a:r>
              <a:rPr lang="en-GB" sz="2700" dirty="0" smtClean="0"/>
              <a:t>(red cells)</a:t>
            </a:r>
          </a:p>
          <a:p>
            <a:r>
              <a:rPr lang="en-GB" sz="2700" b="1" dirty="0" smtClean="0"/>
              <a:t>                                    </a:t>
            </a:r>
            <a:r>
              <a:rPr lang="en-GB" sz="2700" b="1" i="1" dirty="0" smtClean="0"/>
              <a:t>granulocytes</a:t>
            </a:r>
            <a:r>
              <a:rPr lang="en-GB" sz="2700" b="1" dirty="0" smtClean="0"/>
              <a:t> </a:t>
            </a:r>
            <a:r>
              <a:rPr lang="en-GB" sz="2700" dirty="0" smtClean="0"/>
              <a:t>(granules in the cytoplasm)</a:t>
            </a:r>
          </a:p>
          <a:p>
            <a:pPr algn="just"/>
            <a:r>
              <a:rPr lang="en-GB" sz="2700" b="1" dirty="0" smtClean="0"/>
              <a:t>                                    </a:t>
            </a:r>
            <a:r>
              <a:rPr lang="en-GB" sz="2700" b="1" i="1" dirty="0" err="1" smtClean="0"/>
              <a:t>monocytes</a:t>
            </a:r>
            <a:r>
              <a:rPr lang="en-GB" sz="2700" b="1" dirty="0" smtClean="0"/>
              <a:t> </a:t>
            </a:r>
            <a:r>
              <a:rPr lang="en-GB" sz="2700" dirty="0" smtClean="0"/>
              <a:t>(macrophage precursors) </a:t>
            </a:r>
          </a:p>
          <a:p>
            <a:pPr algn="just"/>
            <a:r>
              <a:rPr lang="en-GB" sz="2700" b="1" dirty="0" smtClean="0"/>
              <a:t>                                    </a:t>
            </a:r>
            <a:r>
              <a:rPr lang="en-GB" sz="2700" b="1" i="1" dirty="0" smtClean="0"/>
              <a:t>platelets</a:t>
            </a:r>
          </a:p>
          <a:p>
            <a:pPr algn="just"/>
            <a:endParaRPr lang="en-GB" sz="2700" dirty="0" smtClean="0"/>
          </a:p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GB" sz="2800" i="1" dirty="0" err="1" smtClean="0">
                <a:solidFill>
                  <a:srgbClr val="FF0000"/>
                </a:solidFill>
              </a:rPr>
              <a:t>Lymphoblasts</a:t>
            </a:r>
            <a:r>
              <a:rPr lang="en-GB" sz="2800" dirty="0" smtClean="0"/>
              <a:t> are the precursors of</a:t>
            </a:r>
            <a:r>
              <a:rPr lang="en-GB" sz="2800" b="1" dirty="0" smtClean="0"/>
              <a:t> lymphocytes.</a:t>
            </a:r>
          </a:p>
          <a:p>
            <a:pPr algn="just"/>
            <a:r>
              <a:rPr lang="en-GB" sz="2800" b="1" dirty="0" smtClean="0"/>
              <a:t> </a:t>
            </a:r>
            <a:r>
              <a:rPr lang="en-GB" sz="2800" dirty="0" smtClean="0"/>
              <a:t>Lymphocytes leave the bone marrow and some pass through the thymus, transforming to </a:t>
            </a:r>
            <a:r>
              <a:rPr lang="en-GB" sz="2800" b="1" i="1" dirty="0" smtClean="0"/>
              <a:t>T-cells</a:t>
            </a:r>
            <a:r>
              <a:rPr lang="en-GB" sz="2800" b="1" dirty="0" smtClean="0"/>
              <a:t> </a:t>
            </a:r>
            <a:r>
              <a:rPr lang="en-GB" sz="2800" dirty="0" smtClean="0"/>
              <a:t>(kill virus-infected cells - cellular immunity). Others are known as </a:t>
            </a:r>
            <a:r>
              <a:rPr lang="en-GB" sz="2800" b="1" i="1" dirty="0" smtClean="0"/>
              <a:t>B-cells </a:t>
            </a:r>
            <a:r>
              <a:rPr lang="en-GB" sz="2800" dirty="0" smtClean="0"/>
              <a:t>(they produce antibody molecules responsible for humoral immunity.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5820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9" x="4384675" y="3768725"/>
          <p14:tracePt t="825" x="4330700" y="3768725"/>
          <p14:tracePt t="840" x="4224338" y="3732213"/>
          <p14:tracePt t="856" x="4027488" y="3652838"/>
          <p14:tracePt t="872" x="3776663" y="3544888"/>
          <p14:tracePt t="887" x="3367088" y="3384550"/>
          <p14:tracePt t="903" x="2643188" y="3071813"/>
          <p14:tracePt t="918" x="2295525" y="2946400"/>
          <p14:tracePt t="934" x="2081213" y="2867025"/>
          <p14:tracePt t="950" x="1822450" y="2768600"/>
          <p14:tracePt t="966" x="1608138" y="2687638"/>
          <p14:tracePt t="983" x="1401763" y="2562225"/>
          <p14:tracePt t="998" x="1231900" y="2490788"/>
          <p14:tracePt t="1018" x="1098550" y="2393950"/>
          <p14:tracePt t="1033" x="1009650" y="2303463"/>
          <p14:tracePt t="1048" x="965200" y="2268538"/>
          <p14:tracePt t="1065" x="955675" y="2232025"/>
          <p14:tracePt t="1082" x="955675" y="2224088"/>
          <p14:tracePt t="1122" x="965200" y="2224088"/>
          <p14:tracePt t="1153" x="982663" y="2224088"/>
          <p14:tracePt t="1169" x="990600" y="2224088"/>
          <p14:tracePt t="1216" x="1009650" y="2224088"/>
          <p14:tracePt t="1233" x="1054100" y="2259013"/>
          <p14:tracePt t="1247" x="1098550" y="2286000"/>
          <p14:tracePt t="1264" x="1152525" y="2330450"/>
          <p14:tracePt t="1278" x="1204913" y="2411413"/>
          <p14:tracePt t="1294" x="1258888" y="2490788"/>
          <p14:tracePt t="1309" x="1330325" y="2625725"/>
          <p14:tracePt t="1325" x="1384300" y="2751138"/>
          <p14:tracePt t="1340" x="1419225" y="2874963"/>
          <p14:tracePt t="1357" x="1455738" y="2982913"/>
          <p14:tracePt t="1374" x="1473200" y="3098800"/>
          <p14:tracePt t="1388" x="1473200" y="3394075"/>
          <p14:tracePt t="1405" x="1473200" y="3536950"/>
          <p14:tracePt t="22747" x="1411288" y="3660775"/>
          <p14:tracePt t="22763" x="1411288" y="3687763"/>
          <p14:tracePt t="22779" x="1393825" y="3724275"/>
          <p14:tracePt t="22794" x="1393825" y="3751263"/>
          <p14:tracePt t="22810" x="1393825" y="3759200"/>
          <p14:tracePt t="22830" x="1393825" y="3776663"/>
          <p14:tracePt t="22841" x="1393825" y="3795713"/>
          <p14:tracePt t="22857" x="1393825" y="3822700"/>
          <p14:tracePt t="22872" x="1393825" y="3830638"/>
          <p14:tracePt t="22888" x="1393825" y="3840163"/>
          <p14:tracePt t="22904" x="1401763" y="3848100"/>
          <p14:tracePt t="22919" x="1428750" y="3875088"/>
          <p14:tracePt t="22935" x="1465263" y="3884613"/>
          <p14:tracePt t="22951" x="1490663" y="3902075"/>
          <p14:tracePt t="22967" x="1517650" y="3911600"/>
          <p14:tracePt t="22984" x="1554163" y="3919538"/>
          <p14:tracePt t="23002" x="1598613" y="3938588"/>
          <p14:tracePt t="23016" x="1652588" y="3938588"/>
          <p14:tracePt t="23032" x="1679575" y="3946525"/>
          <p14:tracePt t="23049" x="1704975" y="3946525"/>
          <p14:tracePt t="23066" x="1724025" y="3946525"/>
          <p14:tracePt t="23084" x="1751013" y="3946525"/>
          <p14:tracePt t="23101" x="1785938" y="3946525"/>
          <p14:tracePt t="23116" x="1822450" y="3946525"/>
          <p14:tracePt t="23133" x="1866900" y="3946525"/>
          <p14:tracePt t="23150" x="1919288" y="3946525"/>
          <p14:tracePt t="23166" x="1973263" y="3946525"/>
          <p14:tracePt t="23184" x="2152650" y="3946525"/>
          <p14:tracePt t="23201" x="2241550" y="3929063"/>
          <p14:tracePt t="23216" x="2339975" y="3929063"/>
          <p14:tracePt t="23234" x="2465388" y="3929063"/>
          <p14:tracePt t="23250" x="2554288" y="3929063"/>
          <p14:tracePt t="23266" x="2679700" y="3929063"/>
          <p14:tracePt t="23284" x="2776538" y="3929063"/>
          <p14:tracePt t="23301" x="2874963" y="3929063"/>
          <p14:tracePt t="23316" x="3062288" y="3929063"/>
          <p14:tracePt t="23333" x="3160713" y="3929063"/>
          <p14:tracePt t="23366" x="3259138" y="3929063"/>
          <p14:tracePt t="23385" x="3465513" y="3938588"/>
          <p14:tracePt t="23401" x="3517900" y="3946525"/>
          <p14:tracePt t="23417" x="3571875" y="3965575"/>
          <p14:tracePt t="23434" x="3616325" y="3973513"/>
          <p14:tracePt t="23451" x="3625850" y="3973513"/>
          <p14:tracePt t="24058" x="3822700" y="3973513"/>
          <p14:tracePt t="24074" x="3965575" y="3973513"/>
          <p14:tracePt t="24090" x="4152900" y="3973513"/>
          <p14:tracePt t="24106" x="4384675" y="3973513"/>
          <p14:tracePt t="24121" x="4652963" y="4000500"/>
          <p14:tracePt t="24136" x="4884738" y="4017963"/>
          <p14:tracePt t="24155" x="5180013" y="4017963"/>
          <p14:tracePt t="24168" x="5438775" y="4037013"/>
          <p14:tracePt t="24185" x="5884863" y="4071938"/>
          <p14:tracePt t="24200" x="6081713" y="4098925"/>
          <p14:tracePt t="24215" x="6269038" y="4098925"/>
          <p14:tracePt t="24230" x="6438900" y="4116388"/>
          <p14:tracePt t="24246" x="6608763" y="4116388"/>
          <p14:tracePt t="24262" x="6724650" y="4116388"/>
          <p14:tracePt t="24277" x="6867525" y="4116388"/>
          <p14:tracePt t="24293" x="6965950" y="4116388"/>
          <p14:tracePt t="24309" x="7089775" y="4116388"/>
          <p14:tracePt t="24324" x="7180263" y="4116388"/>
          <p14:tracePt t="24341" x="7419975" y="4116388"/>
          <p14:tracePt t="24356" x="7500938" y="4116388"/>
          <p14:tracePt t="24372" x="7554913" y="4116388"/>
          <p14:tracePt t="24387" x="7608888" y="4116388"/>
          <p14:tracePt t="24403" x="7643813" y="4116388"/>
          <p14:tracePt t="24419" x="7661275" y="4116388"/>
          <p14:tracePt t="24435" x="7688263" y="4116388"/>
          <p14:tracePt t="24454" x="7697788" y="4116388"/>
          <p14:tracePt t="24471" x="7705725" y="4116388"/>
          <p14:tracePt t="24485" x="7715250" y="4116388"/>
          <p14:tracePt t="24574" x="7680325" y="4116388"/>
          <p14:tracePt t="24590" x="7643813" y="4116388"/>
          <p14:tracePt t="35056" x="7473950" y="4152900"/>
          <p14:tracePt t="35071" x="7323138" y="4187825"/>
          <p14:tracePt t="35087" x="7134225" y="4224338"/>
          <p14:tracePt t="35102" x="6894513" y="4286250"/>
          <p14:tracePt t="35120" x="6653213" y="4322763"/>
          <p14:tracePt t="35135" x="6108700" y="4429125"/>
          <p14:tracePt t="35150" x="5830888" y="4473575"/>
          <p14:tracePt t="35165" x="5589588" y="4510088"/>
          <p14:tracePt t="35180" x="5348288" y="4527550"/>
          <p14:tracePt t="35196" x="5133975" y="4572000"/>
          <p14:tracePt t="35213" x="4919663" y="4589463"/>
          <p14:tracePt t="35227" x="4732338" y="4625975"/>
          <p14:tracePt t="35243" x="4562475" y="4643438"/>
          <p14:tracePt t="35259" x="4394200" y="4670425"/>
          <p14:tracePt t="35274" x="4268788" y="4687888"/>
          <p14:tracePt t="35291" x="4125913" y="4705350"/>
          <p14:tracePt t="35306" x="3848100" y="4759325"/>
          <p14:tracePt t="35322" x="3741738" y="4813300"/>
          <p14:tracePt t="35337" x="3660775" y="4840288"/>
          <p14:tracePt t="35353" x="3562350" y="4875213"/>
          <p14:tracePt t="35371" x="3455988" y="4911725"/>
          <p14:tracePt t="35386" x="3357563" y="4946650"/>
          <p14:tracePt t="35403" x="3276600" y="4973638"/>
          <p14:tracePt t="35421" x="3170238" y="5010150"/>
          <p14:tracePt t="35435" x="3098800" y="5027613"/>
          <p14:tracePt t="35452" x="2973388" y="5081588"/>
          <p14:tracePt t="35469" x="2955925" y="5099050"/>
          <p14:tracePt t="35485" x="2938463" y="5108575"/>
          <p14:tracePt t="35503" x="2928938" y="5126038"/>
          <p14:tracePt t="35521" x="2928938" y="5143500"/>
          <p14:tracePt t="35535" x="2928938" y="5160963"/>
          <p14:tracePt t="35552" x="2928938" y="5170488"/>
          <p14:tracePt t="35569" x="2928938" y="5180013"/>
          <p14:tracePt t="35586" x="2928938" y="5214938"/>
          <p14:tracePt t="35604" x="2955925" y="5232400"/>
          <p14:tracePt t="35620" x="3017838" y="5259388"/>
          <p14:tracePt t="35636" x="3062288" y="5286375"/>
          <p14:tracePt t="35652" x="3098800" y="5303838"/>
          <p14:tracePt t="35670" x="3152775" y="5313363"/>
          <p14:tracePt t="35686" x="3205163" y="5330825"/>
          <p14:tracePt t="35703" x="3286125" y="5330825"/>
          <p14:tracePt t="35721" x="3330575" y="5330825"/>
          <p14:tracePt t="35736" x="3402013" y="5330825"/>
          <p14:tracePt t="35753" x="3455988" y="5330825"/>
          <p14:tracePt t="35770" x="3509963" y="5330825"/>
          <p14:tracePt t="35786" x="3633788" y="5330825"/>
          <p14:tracePt t="35806" x="3741738" y="5322888"/>
          <p14:tracePt t="35822" x="3786188" y="5322888"/>
          <p14:tracePt t="35840" x="3840163" y="5322888"/>
          <p14:tracePt t="35854" x="3894138" y="5322888"/>
          <p14:tracePt t="36556" x="4054475" y="5322888"/>
          <p14:tracePt t="36572" x="4133850" y="5322888"/>
          <p14:tracePt t="36588" x="4205288" y="5322888"/>
          <p14:tracePt t="36605" x="4303713" y="5322888"/>
          <p14:tracePt t="36621" x="4518025" y="5303838"/>
          <p14:tracePt t="36635" x="4643438" y="5268913"/>
          <p14:tracePt t="36651" x="4751388" y="5232400"/>
          <p14:tracePt t="36667" x="4857750" y="5205413"/>
          <p14:tracePt t="36682" x="4956175" y="5170488"/>
          <p14:tracePt t="36697" x="5062538" y="5133975"/>
          <p14:tracePt t="36713" x="5143500" y="5099050"/>
          <p14:tracePt t="36730" x="5224463" y="5072063"/>
          <p14:tracePt t="36744" x="5276850" y="5054600"/>
          <p14:tracePt t="36761" x="5340350" y="5045075"/>
          <p14:tracePt t="36776" x="5375275" y="5045075"/>
          <p14:tracePt t="36791" x="5402263" y="5045075"/>
          <p14:tracePt t="36807" x="5411788" y="5045075"/>
          <p14:tracePt t="36823" x="5429250" y="5045075"/>
          <p14:tracePt t="36841" x="5446713" y="5072063"/>
          <p14:tracePt t="38621" x="5616575" y="5170488"/>
          <p14:tracePt t="38637" x="5697538" y="5187950"/>
          <p14:tracePt t="38652" x="5751513" y="5205413"/>
          <p14:tracePt t="38668" x="5803900" y="5205413"/>
          <p14:tracePt t="38683" x="5875338" y="5214938"/>
          <p14:tracePt t="38699" x="5929313" y="5214938"/>
          <p14:tracePt t="38715" x="6037263" y="5214938"/>
          <p14:tracePt t="38730" x="6108700" y="5214938"/>
          <p14:tracePt t="38746" x="6161088" y="5214938"/>
          <p14:tracePt t="38761" x="6197600" y="5214938"/>
          <p14:tracePt t="38777" x="6251575" y="5214938"/>
          <p14:tracePt t="38793" x="6296025" y="5214938"/>
          <p14:tracePt t="38809" x="6313488" y="5214938"/>
          <p14:tracePt t="38825" x="6323013" y="5214938"/>
          <p14:tracePt t="38845" x="6348413" y="5214938"/>
          <p14:tracePt t="38859" x="6367463" y="5214938"/>
          <p14:tracePt t="38875" x="6375400" y="5214938"/>
          <p14:tracePt t="38891" x="6411913" y="5214938"/>
          <p14:tracePt t="38907" x="6419850" y="5214938"/>
          <p14:tracePt t="38924" x="6429375" y="5214938"/>
          <p14:tracePt t="38942" x="6438900" y="5214938"/>
          <p14:tracePt t="38980" x="6456363" y="5214938"/>
          <p14:tracePt t="38996" x="6456363" y="5205413"/>
          <p14:tracePt t="39012" x="6465888" y="5197475"/>
          <p14:tracePt t="39027" x="6473825" y="5197475"/>
          <p14:tracePt t="39043" x="6483350" y="5197475"/>
          <p14:tracePt t="41593" x="6626225" y="5197475"/>
          <p14:tracePt t="41608" x="6653213" y="5197475"/>
          <p14:tracePt t="41623" x="6661150" y="5197475"/>
          <p14:tracePt t="41639" x="6680200" y="5197475"/>
          <p14:tracePt t="41654" x="6705600" y="5197475"/>
          <p14:tracePt t="41670" x="6724650" y="5197475"/>
          <p14:tracePt t="41686" x="6751638" y="5197475"/>
          <p14:tracePt t="41701" x="6777038" y="5197475"/>
          <p14:tracePt t="41718" x="6813550" y="5197475"/>
          <p14:tracePt t="41733" x="6831013" y="5197475"/>
          <p14:tracePt t="41748" x="6884988" y="5197475"/>
          <p14:tracePt t="41765" x="6902450" y="5197475"/>
          <p14:tracePt t="41780" x="6929438" y="5197475"/>
          <p14:tracePt t="41811" x="6946900" y="5197475"/>
          <p14:tracePt t="41826" x="6956425" y="5197475"/>
          <p14:tracePt t="41842" x="6973888" y="5197475"/>
          <p14:tracePt t="41873" x="6983413" y="5197475"/>
          <p14:tracePt t="41889" x="6991350" y="5197475"/>
          <p14:tracePt t="41920" x="7010400" y="5197475"/>
          <p14:tracePt t="41954" x="7018338" y="5197475"/>
          <p14:tracePt t="43155" x="6884988" y="5214938"/>
          <p14:tracePt t="43171" x="6732588" y="5232400"/>
          <p14:tracePt t="43187" x="6545263" y="5276850"/>
          <p14:tracePt t="43203" x="6269038" y="5340350"/>
          <p14:tracePt t="43219" x="5830888" y="5446713"/>
          <p14:tracePt t="43235" x="5010150" y="5688013"/>
          <p14:tracePt t="43249" x="4537075" y="5768975"/>
          <p14:tracePt t="43265" x="4010025" y="5884863"/>
          <p14:tracePt t="43281" x="3544888" y="5965825"/>
          <p14:tracePt t="43297" x="3027363" y="6054725"/>
          <p14:tracePt t="43312" x="2608263" y="6134100"/>
          <p14:tracePt t="43327" x="2187575" y="6188075"/>
          <p14:tracePt t="43343" x="1731963" y="6242050"/>
          <p14:tracePt t="43359" x="1322388" y="6286500"/>
          <p14:tracePt t="43377" x="1000125" y="6340475"/>
          <p14:tracePt t="43390" x="357188" y="6429375"/>
          <p14:tracePt t="43406" x="88900" y="6465888"/>
          <p14:tracePt t="43881" x="44450" y="6313488"/>
          <p14:tracePt t="43899" x="196850" y="6251575"/>
          <p14:tracePt t="43916" x="322263" y="6197600"/>
          <p14:tracePt t="43935" x="446088" y="6161088"/>
          <p14:tracePt t="43949" x="571500" y="6108700"/>
          <p14:tracePt t="43966" x="704850" y="6054725"/>
          <p14:tracePt t="43982" x="830263" y="6018213"/>
          <p14:tracePt t="43999" x="1036638" y="5946775"/>
          <p14:tracePt t="44017" x="1133475" y="5929313"/>
          <p14:tracePt t="44035" x="1241425" y="5884863"/>
          <p14:tracePt t="44049" x="1322388" y="5848350"/>
          <p14:tracePt t="44066" x="1473200" y="5803900"/>
          <p14:tracePt t="44082" x="1536700" y="5786438"/>
          <p14:tracePt t="44099" x="1608138" y="5768975"/>
          <p14:tracePt t="44117" x="1670050" y="5759450"/>
          <p14:tracePt t="44134" x="1724025" y="5759450"/>
          <p14:tracePt t="44149" x="1776413" y="5741988"/>
          <p14:tracePt t="44166" x="1830388" y="5741988"/>
          <p14:tracePt t="44182" x="1847850" y="5732463"/>
          <p14:tracePt t="44199" x="1893888" y="5732463"/>
          <p14:tracePt t="44218" x="2009775" y="5705475"/>
          <p14:tracePt t="44236" x="2062163" y="5705475"/>
          <p14:tracePt t="44250" x="2098675" y="5705475"/>
          <p14:tracePt t="44267" x="2152650" y="5705475"/>
          <p14:tracePt t="44283" x="2170113" y="5705475"/>
          <p14:tracePt t="44299" x="2187575" y="5705475"/>
          <p14:tracePt t="44985" x="2347913" y="5643563"/>
          <p14:tracePt t="45002" x="2384425" y="5643563"/>
          <p14:tracePt t="45018" x="2438400" y="5643563"/>
          <p14:tracePt t="45033" x="2536825" y="5643563"/>
          <p14:tracePt t="45048" x="2571750" y="5643563"/>
          <p14:tracePt t="45063" x="2625725" y="5643563"/>
          <p14:tracePt t="45079" x="2679700" y="5643563"/>
          <p14:tracePt t="45094" x="2714625" y="5643563"/>
          <p14:tracePt t="45110" x="2741613" y="5643563"/>
          <p14:tracePt t="45126" x="2759075" y="5643563"/>
          <p14:tracePt t="45141" x="2786063" y="5643563"/>
          <p14:tracePt t="45157" x="2803525" y="5643563"/>
          <p14:tracePt t="45173" x="2822575" y="5643563"/>
          <p14:tracePt t="45189" x="2830513" y="5643563"/>
          <p14:tracePt t="45204" x="2847975" y="5643563"/>
          <p14:tracePt t="45235" x="2857500" y="5643563"/>
          <p14:tracePt t="45266" x="2867025" y="5643563"/>
          <p14:tracePt t="45360" x="2874963" y="5643563"/>
          <p14:tracePt t="45376" x="2874963" y="5634038"/>
          <p14:tracePt t="45391" x="2894013" y="5626100"/>
          <p14:tracePt t="45407" x="2901950" y="5626100"/>
          <p14:tracePt t="45423" x="2911475" y="5616575"/>
          <p14:tracePt t="45438" x="2919413" y="5616575"/>
          <p14:tracePt t="45454" x="2938463" y="5608638"/>
          <p14:tracePt t="45470" x="2965450" y="5608638"/>
          <p14:tracePt t="45487" x="3000375" y="5608638"/>
          <p14:tracePt t="45503" x="3044825" y="5608638"/>
          <p14:tracePt t="45520" x="3116263" y="5581650"/>
          <p14:tracePt t="45535" x="3170238" y="5581650"/>
          <p14:tracePt t="45551" x="3224213" y="5562600"/>
          <p14:tracePt t="45569" x="3268663" y="5554663"/>
          <p14:tracePt t="45585" x="3286125" y="5554663"/>
          <p14:tracePt t="46595" x="3438525" y="5554663"/>
          <p14:tracePt t="46611" x="3554413" y="5554663"/>
          <p14:tracePt t="46627" x="3679825" y="5554663"/>
          <p14:tracePt t="46643" x="3822700" y="5554663"/>
          <p14:tracePt t="46659" x="3990975" y="5554663"/>
          <p14:tracePt t="46674" x="4303713" y="5562600"/>
          <p14:tracePt t="46690" x="4419600" y="5562600"/>
          <p14:tracePt t="46705" x="4537075" y="5562600"/>
          <p14:tracePt t="46721" x="4633913" y="5562600"/>
          <p14:tracePt t="46737" x="4732338" y="5562600"/>
          <p14:tracePt t="46754" x="4830763" y="5562600"/>
          <p14:tracePt t="46772" x="4884738" y="5554663"/>
          <p14:tracePt t="46789" x="4956175" y="5554663"/>
          <p14:tracePt t="46804" x="5037138" y="5554663"/>
          <p14:tracePt t="46820" x="5108575" y="5554663"/>
          <p14:tracePt t="46837" x="5197475" y="5554663"/>
          <p14:tracePt t="46853" x="5251450" y="5554663"/>
          <p14:tracePt t="46870" x="5303838" y="5554663"/>
          <p14:tracePt t="46889" x="5348288" y="5572125"/>
          <p14:tracePt t="46903" x="5367338" y="5572125"/>
          <p14:tracePt t="48567" x="5500688" y="5518150"/>
          <p14:tracePt t="48582" x="5554663" y="5500688"/>
          <p14:tracePt t="48600" x="5599113" y="5473700"/>
          <p14:tracePt t="48613" x="5634038" y="5465763"/>
          <p14:tracePt t="48629" x="5741988" y="5446713"/>
          <p14:tracePt t="48644" x="5786438" y="5438775"/>
          <p14:tracePt t="48660" x="5840413" y="5419725"/>
          <p14:tracePt t="48675" x="5894388" y="5419725"/>
          <p14:tracePt t="48691" x="5965825" y="5419725"/>
          <p14:tracePt t="48708" x="6018213" y="5419725"/>
          <p14:tracePt t="48724" x="6089650" y="5419725"/>
          <p14:tracePt t="48742" x="6143625" y="5419725"/>
          <p14:tracePt t="48757" x="6197600" y="5419725"/>
          <p14:tracePt t="48774" x="6232525" y="5419725"/>
          <p14:tracePt t="48790" x="6323013" y="5419725"/>
          <p14:tracePt t="48806" x="6367463" y="5419725"/>
          <p14:tracePt t="48823" x="6419850" y="5419725"/>
          <p14:tracePt t="48840" x="6473825" y="5419725"/>
          <p14:tracePt t="48857" x="6510338" y="5419725"/>
          <p14:tracePt t="48873" x="6545263" y="5419725"/>
          <p14:tracePt t="48890" x="6581775" y="5419725"/>
          <p14:tracePt t="48907" x="6626225" y="5429250"/>
          <p14:tracePt t="48923" x="6661150" y="5438775"/>
          <p14:tracePt t="49332" x="6796088" y="5438775"/>
          <p14:tracePt t="49347" x="6867525" y="5438775"/>
          <p14:tracePt t="49363" x="6983413" y="5438775"/>
          <p14:tracePt t="49379" x="7126288" y="5438775"/>
          <p14:tracePt t="49394" x="7269163" y="5438775"/>
          <p14:tracePt t="49410" x="7439025" y="5438775"/>
          <p14:tracePt t="49426" x="7581900" y="5438775"/>
          <p14:tracePt t="49441" x="7867650" y="5438775"/>
          <p14:tracePt t="49458" x="7966075" y="5438775"/>
          <p14:tracePt t="49473" x="8045450" y="5456238"/>
          <p14:tracePt t="49490" x="8099425" y="5456238"/>
          <p14:tracePt t="49504" x="8153400" y="5456238"/>
          <p14:tracePt t="49520" x="8188325" y="5465763"/>
          <p14:tracePt t="49535" x="8215313" y="5465763"/>
          <p14:tracePt t="49551" x="8251825" y="5483225"/>
          <p14:tracePt t="49567" x="8259763" y="5491163"/>
          <p14:tracePt t="49583" x="8269288" y="5491163"/>
          <p14:tracePt t="49598" x="8269288" y="5500688"/>
          <p14:tracePt t="49723" x="8269288" y="5510213"/>
          <p14:tracePt t="49754" x="8277225" y="5510213"/>
          <p14:tracePt t="49771" x="8296275" y="5510213"/>
          <p14:tracePt t="49785" x="8313738" y="5510213"/>
          <p14:tracePt t="49801" x="8323263" y="5510213"/>
          <p14:tracePt t="49817" x="8348663" y="5510213"/>
          <p14:tracePt t="49832" x="8367713" y="5510213"/>
          <p14:tracePt t="49851" x="8394700" y="5510213"/>
          <p14:tracePt t="50958" x="8562975" y="5465763"/>
          <p14:tracePt t="50974" x="8599488" y="5465763"/>
          <p14:tracePt t="50989" x="8626475" y="5465763"/>
          <p14:tracePt t="51005" x="8643938" y="5465763"/>
          <p14:tracePt t="51021" x="8653463" y="5465763"/>
          <p14:tracePt t="51052" x="8661400" y="5465763"/>
          <p14:tracePt t="51130" x="8653463" y="5465763"/>
          <p14:tracePt t="51146" x="8599488" y="5465763"/>
          <p14:tracePt t="51161" x="8528050" y="5465763"/>
          <p14:tracePt t="51177" x="8429625" y="5473700"/>
          <p14:tracePt t="51193" x="8259763" y="5510213"/>
          <p14:tracePt t="51209" x="8037513" y="5554663"/>
          <p14:tracePt t="51227" x="7769225" y="5616575"/>
          <p14:tracePt t="51241" x="7483475" y="5680075"/>
          <p14:tracePt t="51255" x="6929438" y="5768975"/>
          <p14:tracePt t="51271" x="6661150" y="5813425"/>
          <p14:tracePt t="51287" x="6446838" y="5830888"/>
          <p14:tracePt t="51302" x="6251575" y="5848350"/>
          <p14:tracePt t="51318" x="6089650" y="5848350"/>
          <p14:tracePt t="51334" x="5946775" y="5848350"/>
          <p14:tracePt t="51349" x="5795963" y="5840413"/>
          <p14:tracePt t="51365" x="5653088" y="5803900"/>
          <p14:tracePt t="51381" x="5527675" y="5786438"/>
          <p14:tracePt t="51397" x="5429250" y="5786438"/>
          <p14:tracePt t="51414" x="5205413" y="5768975"/>
          <p14:tracePt t="51429" x="5062538" y="5768975"/>
          <p14:tracePt t="51445" x="4902200" y="5768975"/>
          <p14:tracePt t="51460" x="4732338" y="5795963"/>
          <p14:tracePt t="51477" x="4581525" y="5813425"/>
          <p14:tracePt t="51495" x="4411663" y="5830888"/>
          <p14:tracePt t="51513" x="4224338" y="5848350"/>
          <p14:tracePt t="51528" x="4054475" y="5867400"/>
          <p14:tracePt t="51544" x="3884613" y="5884863"/>
          <p14:tracePt t="51561" x="3714750" y="5884863"/>
          <p14:tracePt t="51578" x="3429000" y="5884863"/>
          <p14:tracePt t="51594" x="3286125" y="5857875"/>
          <p14:tracePt t="51614" x="3054350" y="5768975"/>
          <p14:tracePt t="51644" x="3017838" y="5759450"/>
          <p14:tracePt t="51661" x="2982913" y="5751513"/>
          <p14:tracePt t="51678" x="2946400" y="5751513"/>
          <p14:tracePt t="52444" x="2928938" y="5830888"/>
          <p14:tracePt t="52459" x="2919413" y="5867400"/>
          <p14:tracePt t="52475" x="2894013" y="5911850"/>
          <p14:tracePt t="52491" x="2847975" y="5956300"/>
          <p14:tracePt t="52506" x="2786063" y="5983288"/>
          <p14:tracePt t="52522" x="2732088" y="6010275"/>
          <p14:tracePt t="52538" x="2679700" y="6027738"/>
          <p14:tracePt t="52554" x="2598738" y="6037263"/>
          <p14:tracePt t="52569" x="2490788" y="6037263"/>
          <p14:tracePt t="52584" x="2455863" y="6037263"/>
          <p14:tracePt t="52600" x="2428875" y="6027738"/>
          <p14:tracePt t="52615" x="2419350" y="6010275"/>
          <p14:tracePt t="52631" x="2411413" y="6000750"/>
          <p14:tracePt t="52647" x="2411413" y="5991225"/>
          <p14:tracePt t="52678" x="2411413" y="5983288"/>
          <p14:tracePt t="52696" x="2411413" y="5973763"/>
          <p14:tracePt t="52725" x="2500313" y="5965825"/>
          <p14:tracePt t="52741" x="2554288" y="5946775"/>
          <p14:tracePt t="52756" x="2608263" y="5946775"/>
          <p14:tracePt t="52772" x="2679700" y="5946775"/>
          <p14:tracePt t="52788" x="2768600" y="5946775"/>
          <p14:tracePt t="52803" x="2847975" y="5946775"/>
          <p14:tracePt t="52819" x="2919413" y="5946775"/>
          <p14:tracePt t="52835" x="3017838" y="5946775"/>
          <p14:tracePt t="52850" x="3116263" y="5946775"/>
          <p14:tracePt t="52866" x="3214688" y="5946775"/>
          <p14:tracePt t="52882" x="3384550" y="5973763"/>
          <p14:tracePt t="52899" x="3490913" y="5991225"/>
          <p14:tracePt t="52915" x="3544888" y="6000750"/>
          <p14:tracePt t="52930" x="3616325" y="6000750"/>
          <p14:tracePt t="52946" x="3670300" y="6018213"/>
          <p14:tracePt t="52963" x="3751263" y="6027738"/>
          <p14:tracePt t="52981" x="3803650" y="6045200"/>
          <p14:tracePt t="52998" x="3902075" y="6045200"/>
          <p14:tracePt t="53013" x="3956050" y="6045200"/>
          <p14:tracePt t="53030" x="4027488" y="6045200"/>
          <p14:tracePt t="53046" x="4197350" y="6045200"/>
          <p14:tracePt t="53064" x="4232275" y="6045200"/>
          <p14:tracePt t="54034" x="4367213" y="6126163"/>
          <p14:tracePt t="54050" x="4411663" y="6126163"/>
          <p14:tracePt t="54067" x="4446588" y="6143625"/>
          <p14:tracePt t="54084" x="4527550" y="6143625"/>
          <p14:tracePt t="54099" x="4545013" y="6143625"/>
          <p14:tracePt t="54112" x="4572000" y="6143625"/>
          <p14:tracePt t="54128" x="4608513" y="6143625"/>
          <p14:tracePt t="54143" x="4633913" y="6143625"/>
          <p14:tracePt t="54159" x="4652963" y="6143625"/>
          <p14:tracePt t="54175" x="4679950" y="6143625"/>
          <p14:tracePt t="54190" x="4697413" y="6143625"/>
          <p14:tracePt t="54206" x="4705350" y="6143625"/>
          <p14:tracePt t="54222" x="4732338" y="6153150"/>
          <p14:tracePt t="54237" x="4776788" y="6153150"/>
          <p14:tracePt t="54253" x="4803775" y="6161088"/>
          <p14:tracePt t="54268" x="4822825" y="6161088"/>
          <p14:tracePt t="54284" x="4848225" y="6161088"/>
          <p14:tracePt t="54300" x="4867275" y="6161088"/>
          <p14:tracePt t="54316" x="4911725" y="6161088"/>
          <p14:tracePt t="54333" x="4946650" y="6161088"/>
          <p14:tracePt t="54349" x="4973638" y="6161088"/>
          <p14:tracePt t="54367" x="4991100" y="6161088"/>
          <p14:tracePt t="54383" x="5018088" y="6153150"/>
          <p14:tracePt t="54398" x="5027613" y="6153150"/>
          <p14:tracePt t="55801" x="5170488" y="6153150"/>
          <p14:tracePt t="55817" x="5224463" y="6153150"/>
          <p14:tracePt t="55832" x="5295900" y="6153150"/>
          <p14:tracePt t="55851" x="5394325" y="6153150"/>
          <p14:tracePt t="55865" x="5465763" y="6153150"/>
          <p14:tracePt t="55879" x="5616575" y="6153150"/>
          <p14:tracePt t="55896" x="5670550" y="6153150"/>
          <p14:tracePt t="55910" x="5705475" y="6153150"/>
          <p14:tracePt t="55926" x="5759450" y="6153150"/>
          <p14:tracePt t="55941" x="5813425" y="6153150"/>
          <p14:tracePt t="55958" x="5848350" y="6153150"/>
          <p14:tracePt t="55973" x="5894388" y="6134100"/>
          <p14:tracePt t="55988" x="5946775" y="6134100"/>
          <p14:tracePt t="56004" x="6000750" y="6134100"/>
          <p14:tracePt t="56020" x="6072188" y="6134100"/>
          <p14:tracePt t="56037" x="6143625" y="6126163"/>
          <p14:tracePt t="56053" x="6197600" y="6126163"/>
          <p14:tracePt t="56069" x="6330950" y="6108700"/>
          <p14:tracePt t="56084" x="6384925" y="6108700"/>
          <p14:tracePt t="56101" x="6438900" y="6108700"/>
          <p14:tracePt t="56118" x="6473825" y="6108700"/>
          <p14:tracePt t="56137" x="6510338" y="6108700"/>
          <p14:tracePt t="56152" x="6537325" y="6108700"/>
          <p14:tracePt t="56168" x="6545263" y="6108700"/>
          <p14:tracePt t="56185" x="6554788" y="6108700"/>
          <p14:tracePt t="56661" x="6384925" y="6116638"/>
          <p14:tracePt t="56677" x="6232525" y="6153150"/>
          <p14:tracePt t="56692" x="5741988" y="6232525"/>
          <p14:tracePt t="56708" x="5322888" y="6313488"/>
          <p14:tracePt t="56723" x="4902200" y="6394450"/>
          <p14:tracePt t="56739" x="4384675" y="6473825"/>
          <p14:tracePt t="56755" x="3867150" y="6562725"/>
          <p14:tracePt t="56771" x="3402013" y="6643688"/>
          <p14:tracePt t="56787" x="2938463" y="6697663"/>
          <p14:tracePt t="56803" x="2517775" y="6777038"/>
          <p14:tracePt t="56821" x="2187575" y="68484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9144000" cy="5617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15" y="163605"/>
            <a:ext cx="6376969" cy="7498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608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3" x="901700" y="6411913"/>
          <p14:tracePt t="1359" x="1009650" y="6313488"/>
          <p14:tracePt t="1374" x="1133475" y="6259513"/>
          <p14:tracePt t="1390" x="1268413" y="6188075"/>
          <p14:tracePt t="1406" x="1419225" y="6116638"/>
          <p14:tracePt t="1421" x="1544638" y="6054725"/>
          <p14:tracePt t="1437" x="1697038" y="6000750"/>
          <p14:tracePt t="1453" x="1866900" y="5946775"/>
          <p14:tracePt t="1468" x="2062163" y="5884863"/>
          <p14:tracePt t="1484" x="2374900" y="5830888"/>
          <p14:tracePt t="1500" x="2527300" y="5795963"/>
          <p14:tracePt t="1517" x="2679700" y="5732463"/>
          <p14:tracePt t="1533" x="2847975" y="5715000"/>
          <p14:tracePt t="1549" x="2990850" y="5661025"/>
          <p14:tracePt t="1569" x="3170238" y="5581650"/>
          <p14:tracePt t="1584" x="3322638" y="5510213"/>
          <p14:tracePt t="1600" x="3473450" y="5411788"/>
          <p14:tracePt t="1616" x="3652838" y="5330825"/>
          <p14:tracePt t="1632" x="4044950" y="5197475"/>
          <p14:tracePt t="1649" x="4241800" y="5116513"/>
          <p14:tracePt t="1667" x="4411663" y="5045075"/>
          <p14:tracePt t="1684" x="4562475" y="4946650"/>
          <p14:tracePt t="1700" x="4724400" y="4830763"/>
          <p14:tracePt t="1716" x="4875213" y="4714875"/>
          <p14:tracePt t="1733" x="5037138" y="4554538"/>
          <p14:tracePt t="1750" x="5357813" y="4187825"/>
          <p14:tracePt t="1769" x="5527675" y="3983038"/>
          <p14:tracePt t="1784" x="5643563" y="3786188"/>
          <p14:tracePt t="1799" x="5902325" y="3429000"/>
          <p14:tracePt t="1816" x="5991225" y="3313113"/>
          <p14:tracePt t="1833" x="6062663" y="3232150"/>
          <p14:tracePt t="1849" x="6089650" y="3170238"/>
          <p14:tracePt t="1868" x="6134100" y="3108325"/>
          <p14:tracePt t="1884" x="6153150" y="3071813"/>
          <p14:tracePt t="1899" x="6161088" y="3017838"/>
          <p14:tracePt t="1916" x="6180138" y="2938463"/>
          <p14:tracePt t="1933" x="6180138" y="2901950"/>
          <p14:tracePt t="1950" x="6180138" y="2847975"/>
          <p14:tracePt t="1969" x="6161088" y="2751138"/>
          <p14:tracePt t="1985" x="6108700" y="2652713"/>
          <p14:tracePt t="2001" x="6072188" y="2598738"/>
          <p14:tracePt t="2018" x="6045200" y="2554288"/>
          <p14:tracePt t="2033" x="6018213" y="2527300"/>
          <p14:tracePt t="2050" x="5983288" y="2500313"/>
          <p14:tracePt t="2070" x="5938838" y="2473325"/>
          <p14:tracePt t="2084" x="5884863" y="2446338"/>
          <p14:tracePt t="2100" x="5830888" y="2438400"/>
          <p14:tracePt t="2117" x="5751513" y="2419350"/>
          <p14:tracePt t="2133" x="5608638" y="2419350"/>
          <p14:tracePt t="2150" x="5527675" y="2446338"/>
          <p14:tracePt t="2610" x="5473700" y="2322513"/>
          <p14:tracePt t="2626" x="5456238" y="2303463"/>
          <p14:tracePt t="2641" x="5446713" y="2259013"/>
          <p14:tracePt t="2657" x="5419725" y="2205038"/>
          <p14:tracePt t="2672" x="5384800" y="2125663"/>
          <p14:tracePt t="2688" x="5330825" y="2036763"/>
          <p14:tracePt t="2703" x="5286375" y="1955800"/>
          <p14:tracePt t="2720" x="5251450" y="1893888"/>
          <p14:tracePt t="2735" x="5224463" y="1839913"/>
          <p14:tracePt t="2753" x="5197475" y="1776413"/>
          <p14:tracePt t="2771" x="5170488" y="1741488"/>
          <p14:tracePt t="2785" x="5089525" y="1660525"/>
          <p14:tracePt t="2801" x="5045075" y="1633538"/>
          <p14:tracePt t="2818" x="4991100" y="1598613"/>
          <p14:tracePt t="2834" x="4938713" y="1589088"/>
          <p14:tracePt t="2851" x="4875213" y="1571625"/>
          <p14:tracePt t="2870" x="4840288" y="1571625"/>
          <p14:tracePt t="2884" x="4786313" y="1562100"/>
          <p14:tracePt t="2901" x="4732338" y="1562100"/>
          <p14:tracePt t="2918" x="4679950" y="1544638"/>
          <p14:tracePt t="2935" x="4643438" y="1544638"/>
          <p14:tracePt t="2952" x="4518025" y="1544638"/>
          <p14:tracePt t="2970" x="4367213" y="1554163"/>
          <p14:tracePt t="2985" x="4286250" y="1554163"/>
          <p14:tracePt t="3001" x="4232275" y="1554163"/>
          <p14:tracePt t="3019" x="4197350" y="1562100"/>
          <p14:tracePt t="3035" x="4160838" y="1562100"/>
          <p14:tracePt t="3052" x="4152900" y="1562100"/>
          <p14:tracePt t="3070" x="4143375" y="1562100"/>
          <p14:tracePt t="3173" x="4160838" y="1562100"/>
          <p14:tracePt t="3188" x="4205288" y="1581150"/>
          <p14:tracePt t="3204" x="4241800" y="1581150"/>
          <p14:tracePt t="3220" x="4295775" y="1581150"/>
          <p14:tracePt t="3236" x="4367213" y="1581150"/>
          <p14:tracePt t="3252" x="4438650" y="1581150"/>
          <p14:tracePt t="3270" x="4562475" y="1589088"/>
          <p14:tracePt t="3282" x="4608513" y="1589088"/>
          <p14:tracePt t="3298" x="4643438" y="1589088"/>
          <p14:tracePt t="3314" x="4670425" y="1589088"/>
          <p14:tracePt t="3329" x="4687888" y="1608138"/>
          <p14:tracePt t="3345" x="4714875" y="1616075"/>
          <p14:tracePt t="3361" x="4741863" y="1633538"/>
          <p14:tracePt t="3376" x="4751388" y="1643063"/>
          <p14:tracePt t="3392" x="4759325" y="1652588"/>
          <p14:tracePt t="3408" x="4768850" y="1670050"/>
          <p14:tracePt t="3423" x="4776788" y="1687513"/>
          <p14:tracePt t="3439" x="4776788" y="1714500"/>
          <p14:tracePt t="3455" x="4776788" y="1741488"/>
          <p14:tracePt t="3910" x="4929188" y="1768475"/>
          <p14:tracePt t="3923" x="5133975" y="1751013"/>
          <p14:tracePt t="3939" x="5205413" y="1731963"/>
          <p14:tracePt t="3955" x="5286375" y="1731963"/>
          <p14:tracePt t="3970" x="5322888" y="1714500"/>
          <p14:tracePt t="3986" x="5357813" y="1714500"/>
          <p14:tracePt t="4002" x="5384800" y="1714500"/>
          <p14:tracePt t="4019" x="5394325" y="1714500"/>
          <p14:tracePt t="4033" x="5402263" y="1714500"/>
          <p14:tracePt t="4096" x="5394325" y="1731963"/>
          <p14:tracePt t="4112" x="5348288" y="1758950"/>
          <p14:tracePt t="4127" x="5313363" y="1785938"/>
          <p14:tracePt t="4142" x="5268913" y="1812925"/>
          <p14:tracePt t="4158" x="5232400" y="1839913"/>
          <p14:tracePt t="4174" x="5187950" y="1866900"/>
          <p14:tracePt t="4189" x="5153025" y="1874838"/>
          <p14:tracePt t="4205" x="5126038" y="1893888"/>
          <p14:tracePt t="4224" x="5099050" y="1901825"/>
          <p14:tracePt t="4238" x="5072063" y="1911350"/>
          <p14:tracePt t="4254" x="5045075" y="1928813"/>
          <p14:tracePt t="4270" x="5018088" y="1938338"/>
          <p14:tracePt t="4283" x="4991100" y="1946275"/>
          <p14:tracePt t="4299" x="4956175" y="1965325"/>
          <p14:tracePt t="4315" x="4902200" y="1973263"/>
          <p14:tracePt t="4330" x="4857750" y="1990725"/>
          <p14:tracePt t="4346" x="4822825" y="2000250"/>
          <p14:tracePt t="4361" x="4795838" y="2017713"/>
          <p14:tracePt t="4377" x="4776788" y="2027238"/>
          <p14:tracePt t="4393" x="4751388" y="2036763"/>
          <p14:tracePt t="4409" x="4697413" y="2062163"/>
          <p14:tracePt t="4424" x="4687888" y="2071688"/>
          <p14:tracePt t="4440" x="4679950" y="2098675"/>
          <p14:tracePt t="4455" x="4670425" y="2108200"/>
          <p14:tracePt t="4472" x="4670425" y="2116138"/>
          <p14:tracePt t="4518" x="4660900" y="2143125"/>
          <p14:tracePt t="4533" x="4643438" y="2160588"/>
          <p14:tracePt t="4550" x="4616450" y="2187575"/>
          <p14:tracePt t="4565" x="4608513" y="2232025"/>
          <p14:tracePt t="4581" x="4581525" y="2268538"/>
          <p14:tracePt t="4596" x="4527550" y="2330450"/>
          <p14:tracePt t="4611" x="4500563" y="2357438"/>
          <p14:tracePt t="4627" x="4491038" y="2384425"/>
          <p14:tracePt t="4643" x="4473575" y="2419350"/>
          <p14:tracePt t="4659" x="4465638" y="2446338"/>
          <p14:tracePt t="4674" x="4456113" y="2500313"/>
          <p14:tracePt t="4690" x="4438650" y="2544763"/>
          <p14:tracePt t="4705" x="4438650" y="2616200"/>
          <p14:tracePt t="4723" x="4429125" y="2652713"/>
          <p14:tracePt t="4740" x="4429125" y="2705100"/>
          <p14:tracePt t="4755" x="4429125" y="2795588"/>
          <p14:tracePt t="4771" x="4429125" y="2830513"/>
          <p14:tracePt t="4787" x="4429125" y="2874963"/>
          <p14:tracePt t="4805" x="4429125" y="2928938"/>
          <p14:tracePt t="4822" x="4429125" y="2965450"/>
          <p14:tracePt t="4839" x="4456113" y="2990850"/>
          <p14:tracePt t="4854" x="4483100" y="3017838"/>
          <p14:tracePt t="4871" x="4510088" y="3044825"/>
          <p14:tracePt t="4888" x="4527550" y="3054350"/>
          <p14:tracePt t="4904" x="4572000" y="3081338"/>
          <p14:tracePt t="4922" x="4633913" y="3108325"/>
          <p14:tracePt t="4939" x="4697413" y="3116263"/>
          <p14:tracePt t="4954" x="4732338" y="3133725"/>
          <p14:tracePt t="4971" x="4776788" y="3143250"/>
          <p14:tracePt t="4988" x="4813300" y="3160713"/>
          <p14:tracePt t="5004" x="4857750" y="3170238"/>
          <p14:tracePt t="5023" x="4894263" y="3187700"/>
          <p14:tracePt t="5040" x="4919663" y="3197225"/>
          <p14:tracePt t="5054" x="4956175" y="3205163"/>
          <p14:tracePt t="5071" x="5018088" y="3205163"/>
          <p14:tracePt t="5088" x="5054600" y="3205163"/>
          <p14:tracePt t="5105" x="5089525" y="3205163"/>
          <p14:tracePt t="5122" x="5133975" y="3205163"/>
          <p14:tracePt t="5139" x="5170488" y="3205163"/>
          <p14:tracePt t="5155" x="5197475" y="3205163"/>
          <p14:tracePt t="5171" x="5214938" y="3205163"/>
          <p14:tracePt t="5188" x="5224463" y="3205163"/>
          <p14:tracePt t="5205" x="5286375" y="3205163"/>
          <p14:tracePt t="5223" x="5303838" y="3205163"/>
          <p14:tracePt t="5240" x="5384800" y="3152775"/>
          <p14:tracePt t="5255" x="5429250" y="3125788"/>
          <p14:tracePt t="5271" x="5465763" y="3116263"/>
          <p14:tracePt t="5288" x="5510213" y="3089275"/>
          <p14:tracePt t="5305" x="5545138" y="3062288"/>
          <p14:tracePt t="5323" x="5589588" y="3017838"/>
          <p14:tracePt t="5339" x="5626100" y="2973388"/>
          <p14:tracePt t="5355" x="5670550" y="2938463"/>
          <p14:tracePt t="5371" x="5697538" y="2894013"/>
          <p14:tracePt t="5389" x="5724525" y="2857500"/>
          <p14:tracePt t="5405" x="5741988" y="2776538"/>
          <p14:tracePt t="5425" x="5751513" y="2697163"/>
          <p14:tracePt t="5440" x="5751513" y="2660650"/>
          <p14:tracePt t="5456" x="5751513" y="2608263"/>
          <p14:tracePt t="5473" x="5741988" y="2554288"/>
          <p14:tracePt t="5490" x="5715000" y="2490788"/>
          <p14:tracePt t="5505" x="5705475" y="2438400"/>
          <p14:tracePt t="5525" x="5670550" y="2384425"/>
          <p14:tracePt t="5539" x="5643563" y="2339975"/>
          <p14:tracePt t="5555" x="5634038" y="2286000"/>
          <p14:tracePt t="5572" x="5581650" y="2224088"/>
          <p14:tracePt t="5589" x="5554663" y="2160588"/>
          <p14:tracePt t="5605" x="5527675" y="2125663"/>
          <p14:tracePt t="5623" x="5483225" y="2081213"/>
          <p14:tracePt t="5639" x="5456238" y="2027238"/>
          <p14:tracePt t="5656" x="5411788" y="1982788"/>
          <p14:tracePt t="5672" x="5348288" y="1919288"/>
          <p14:tracePt t="5689" x="5241925" y="1830388"/>
          <p14:tracePt t="5707" x="5187950" y="1803400"/>
          <p14:tracePt t="5723" x="5133975" y="1785938"/>
          <p14:tracePt t="5740" x="5018088" y="1758950"/>
          <p14:tracePt t="5756" x="4919663" y="1758950"/>
          <p14:tracePt t="5772" x="4830763" y="1758950"/>
          <p14:tracePt t="5790" x="4705350" y="1758950"/>
          <p14:tracePt t="5807" x="4608513" y="1758950"/>
          <p14:tracePt t="5824" x="4491038" y="1768475"/>
          <p14:tracePt t="5839" x="4402138" y="1822450"/>
          <p14:tracePt t="5856" x="4303713" y="1847850"/>
          <p14:tracePt t="5872" x="4197350" y="1919288"/>
          <p14:tracePt t="5890" x="4108450" y="2009775"/>
          <p14:tracePt t="5907" x="4017963" y="2098675"/>
          <p14:tracePt t="5923" x="3884613" y="2268538"/>
          <p14:tracePt t="5925" x="3830638" y="2357438"/>
          <p14:tracePt t="5941" x="3795713" y="2438400"/>
          <p14:tracePt t="5957" x="3768725" y="2490788"/>
          <p14:tracePt t="5974" x="3759200" y="2554288"/>
          <p14:tracePt t="5990" x="3759200" y="2625725"/>
          <p14:tracePt t="6007" x="3759200" y="2679700"/>
          <p14:tracePt t="6025" x="3759200" y="2732088"/>
          <p14:tracePt t="6039" x="3759200" y="2786063"/>
          <p14:tracePt t="6056" x="3759200" y="2840038"/>
          <p14:tracePt t="6073" x="3786188" y="2946400"/>
          <p14:tracePt t="6090" x="3822700" y="3027363"/>
          <p14:tracePt t="6107" x="3867150" y="3089275"/>
          <p14:tracePt t="6124" x="3911600" y="3152775"/>
          <p14:tracePt t="6139" x="3946525" y="3232150"/>
          <p14:tracePt t="6156" x="4010025" y="3286125"/>
          <p14:tracePt t="6173" x="4054475" y="3348038"/>
          <p14:tracePt t="6190" x="4125913" y="3429000"/>
          <p14:tracePt t="6208" x="4160838" y="3465513"/>
          <p14:tracePt t="6223" x="4259263" y="3527425"/>
          <p14:tracePt t="6240" x="4322763" y="3554413"/>
          <p14:tracePt t="6256" x="4375150" y="3581400"/>
          <p14:tracePt t="6273" x="4438650" y="3598863"/>
          <p14:tracePt t="6290" x="4491038" y="3598863"/>
          <p14:tracePt t="6308" x="4527550" y="3598863"/>
          <p14:tracePt t="6324" x="4581525" y="3598863"/>
          <p14:tracePt t="6340" x="4633913" y="3598863"/>
          <p14:tracePt t="6356" x="4687888" y="3598863"/>
          <p14:tracePt t="6373" x="4759325" y="3598863"/>
          <p14:tracePt t="6391" x="4867275" y="3598863"/>
          <p14:tracePt t="6424" x="5010150" y="3598863"/>
          <p14:tracePt t="6440" x="5045075" y="3598863"/>
          <p14:tracePt t="6457" x="5108575" y="3571875"/>
          <p14:tracePt t="6474" x="5160963" y="3562350"/>
          <p14:tracePt t="6490" x="5197475" y="3536950"/>
          <p14:tracePt t="6508" x="5251450" y="3517900"/>
          <p14:tracePt t="6524" x="5313363" y="3490913"/>
          <p14:tracePt t="6540" x="5438775" y="3419475"/>
          <p14:tracePt t="6557" x="5500688" y="3367088"/>
          <p14:tracePt t="6574" x="5537200" y="3330575"/>
          <p14:tracePt t="6591" x="5616575" y="3276600"/>
          <p14:tracePt t="6608" x="5705475" y="3205163"/>
          <p14:tracePt t="6624" x="5776913" y="3098800"/>
          <p14:tracePt t="6641" x="5867400" y="3017838"/>
          <p14:tracePt t="6657" x="5956300" y="2884488"/>
          <p14:tracePt t="6674" x="6027738" y="2776538"/>
          <p14:tracePt t="6692" x="6116638" y="2562225"/>
          <p14:tracePt t="6708" x="6134100" y="2490788"/>
          <p14:tracePt t="6724" x="6134100" y="2384425"/>
          <p14:tracePt t="6741" x="6116638" y="2322513"/>
          <p14:tracePt t="6758" x="6072188" y="2259013"/>
          <p14:tracePt t="6774" x="5983288" y="2214563"/>
          <p14:tracePt t="6792" x="5919788" y="2152650"/>
          <p14:tracePt t="6808" x="5830888" y="2081213"/>
          <p14:tracePt t="6824" x="5751513" y="2009775"/>
          <p14:tracePt t="6841" x="5643563" y="1919288"/>
          <p14:tracePt t="6857" x="5572125" y="1830388"/>
          <p14:tracePt t="6874" x="5419725" y="1679575"/>
          <p14:tracePt t="6892" x="5348288" y="1616075"/>
          <p14:tracePt t="6908" x="5268913" y="1562100"/>
          <p14:tracePt t="6911" x="5187950" y="1554163"/>
          <p14:tracePt t="6926" x="5116513" y="1536700"/>
          <p14:tracePt t="6942" x="5037138" y="1536700"/>
          <p14:tracePt t="6958" x="4946650" y="1536700"/>
          <p14:tracePt t="6975" x="4848225" y="1536700"/>
          <p14:tracePt t="6992" x="4741863" y="1562100"/>
          <p14:tracePt t="7009" x="4643438" y="1598613"/>
          <p14:tracePt t="7025" x="4510088" y="1652588"/>
          <p14:tracePt t="7041" x="4232275" y="1776413"/>
          <p14:tracePt t="7058" x="4081463" y="1857375"/>
          <p14:tracePt t="7074" x="3956050" y="1928813"/>
          <p14:tracePt t="7093" x="3822700" y="2027238"/>
          <p14:tracePt t="7108" x="3732213" y="2089150"/>
          <p14:tracePt t="7124" x="3670300" y="2179638"/>
          <p14:tracePt t="7142" x="3581400" y="2251075"/>
          <p14:tracePt t="7158" x="3536950" y="2312988"/>
          <p14:tracePt t="7174" x="3482975" y="2411413"/>
          <p14:tracePt t="7193" x="3402013" y="2554288"/>
          <p14:tracePt t="7209" x="3348038" y="2741613"/>
          <p14:tracePt t="7224" x="3348038" y="2813050"/>
          <p14:tracePt t="7242" x="3348038" y="2911475"/>
          <p14:tracePt t="7258" x="3348038" y="3000375"/>
          <p14:tracePt t="7275" x="3375025" y="3108325"/>
          <p14:tracePt t="7293" x="3394075" y="3205163"/>
          <p14:tracePt t="7308" x="3446463" y="3313113"/>
          <p14:tracePt t="7324" x="3482975" y="3394075"/>
          <p14:tracePt t="7342" x="3544888" y="3482975"/>
          <p14:tracePt t="7358" x="3598863" y="3544888"/>
          <p14:tracePt t="7375" x="3724275" y="3652838"/>
          <p14:tracePt t="7394" x="3911600" y="3732213"/>
          <p14:tracePt t="7425" x="3983038" y="3751263"/>
          <p14:tracePt t="7442" x="4224338" y="3768725"/>
          <p14:tracePt t="7459" x="4348163" y="3768725"/>
          <p14:tracePt t="7476" x="4465638" y="3768725"/>
          <p14:tracePt t="7494" x="4562475" y="3768725"/>
          <p14:tracePt t="7508" x="4660900" y="3759200"/>
          <p14:tracePt t="7525" x="4894263" y="3705225"/>
          <p14:tracePt t="7542" x="4965700" y="3697288"/>
          <p14:tracePt t="7558" x="5099050" y="3643313"/>
          <p14:tracePt t="7575" x="5197475" y="3589338"/>
          <p14:tracePt t="7594" x="5303838" y="3554413"/>
          <p14:tracePt t="7609" x="5429250" y="3500438"/>
          <p14:tracePt t="7625" x="5518150" y="3429000"/>
          <p14:tracePt t="7642" x="5626100" y="3357563"/>
          <p14:tracePt t="7659" x="5715000" y="3268663"/>
          <p14:tracePt t="7676" x="5867400" y="3116263"/>
          <p14:tracePt t="7693" x="5919788" y="3036888"/>
          <p14:tracePt t="7710" x="5973763" y="2911475"/>
          <p14:tracePt t="7725" x="6000750" y="2857500"/>
          <p14:tracePt t="7742" x="6018213" y="2830513"/>
          <p14:tracePt t="7759" x="6027738" y="2803525"/>
          <p14:tracePt t="7777" x="6027738" y="2786063"/>
          <p14:tracePt t="7794" x="6027738" y="2741613"/>
          <p14:tracePt t="7809" x="6037263" y="2732088"/>
          <p14:tracePt t="8335" x="5776913" y="2928938"/>
          <p14:tracePt t="8350" x="5697538" y="2965450"/>
          <p14:tracePt t="8366" x="5634038" y="3009900"/>
          <p14:tracePt t="8382" x="5572125" y="3036888"/>
          <p14:tracePt t="8397" x="5537200" y="3062288"/>
          <p14:tracePt t="8413" x="5473700" y="3089275"/>
          <p14:tracePt t="8429" x="5438775" y="3108325"/>
          <p14:tracePt t="8444" x="5384800" y="3116263"/>
          <p14:tracePt t="8461" x="5340350" y="3133725"/>
          <p14:tracePt t="8476" x="5303838" y="3143250"/>
          <p14:tracePt t="8493" x="5259388" y="3160713"/>
          <p14:tracePt t="8507" x="5232400" y="3160713"/>
          <p14:tracePt t="8522" x="5224463" y="3160713"/>
          <p14:tracePt t="8538" x="5214938" y="3160713"/>
          <p14:tracePt t="8554" x="5205413" y="3160713"/>
          <p14:tracePt t="8648" x="5205413" y="3133725"/>
          <p14:tracePt t="9101" x="5027613" y="3251200"/>
          <p14:tracePt t="9120" x="4965700" y="3295650"/>
          <p14:tracePt t="9132" x="4884738" y="3330575"/>
          <p14:tracePt t="9148" x="4714875" y="3446463"/>
          <p14:tracePt t="9164" x="4633913" y="3482975"/>
          <p14:tracePt t="9179" x="4554538" y="3527425"/>
          <p14:tracePt t="9195" x="4491038" y="3571875"/>
          <p14:tracePt t="9211" x="4446588" y="3598863"/>
          <p14:tracePt t="9226" x="4411663" y="3616325"/>
          <p14:tracePt t="9242" x="4375150" y="3625850"/>
          <p14:tracePt t="9257" x="4330700" y="3652838"/>
          <p14:tracePt t="9273" x="4303713" y="3670300"/>
          <p14:tracePt t="9289" x="4295775" y="3679825"/>
          <p14:tracePt t="9304" x="4286250" y="3679825"/>
          <p14:tracePt t="9994" x="4394200" y="3616325"/>
          <p14:tracePt t="10010" x="4456113" y="3581400"/>
          <p14:tracePt t="10025" x="4537075" y="3536950"/>
          <p14:tracePt t="10041" x="4598988" y="3482975"/>
          <p14:tracePt t="10056" x="4643438" y="3465513"/>
          <p14:tracePt t="10072" x="4697413" y="3429000"/>
          <p14:tracePt t="10088" x="4741863" y="3402013"/>
          <p14:tracePt t="10105" x="4776788" y="3402013"/>
          <p14:tracePt t="10121" x="4840288" y="3402013"/>
          <p14:tracePt t="10134" x="4857750" y="3402013"/>
          <p14:tracePt t="10150" x="4884738" y="3402013"/>
          <p14:tracePt t="10166" x="4894263" y="3402013"/>
          <p14:tracePt t="10181" x="4911725" y="3402013"/>
          <p14:tracePt t="10197" x="4919663" y="3402013"/>
          <p14:tracePt t="10214" x="4946650" y="3402013"/>
          <p14:tracePt t="10234" x="4956175" y="3402013"/>
          <p14:tracePt t="10247" x="4965700" y="3402013"/>
          <p14:tracePt t="10265" x="5000625" y="3411538"/>
          <p14:tracePt t="10279" x="5062538" y="3446463"/>
          <p14:tracePt t="10296" x="5089525" y="3473450"/>
          <p14:tracePt t="10313" x="5133975" y="3482975"/>
          <p14:tracePt t="10329" x="5153025" y="3500438"/>
          <p14:tracePt t="10347" x="5197475" y="3509963"/>
          <p14:tracePt t="10363" x="5232400" y="3527425"/>
          <p14:tracePt t="10380" x="5268913" y="3536950"/>
          <p14:tracePt t="10396" x="5330825" y="3562350"/>
          <p14:tracePt t="10413" x="5367338" y="3589338"/>
          <p14:tracePt t="10431" x="5446713" y="3697288"/>
          <p14:tracePt t="10885" x="5616575" y="3714750"/>
          <p14:tracePt t="10901" x="5688013" y="3714750"/>
          <p14:tracePt t="10917" x="5830888" y="3714750"/>
          <p14:tracePt t="10932" x="6143625" y="3732213"/>
          <p14:tracePt t="10948" x="6269038" y="3751263"/>
          <p14:tracePt t="10964" x="6367463" y="3751263"/>
          <p14:tracePt t="10979" x="6465888" y="3751263"/>
          <p14:tracePt t="10997" x="6537325" y="3751263"/>
          <p14:tracePt t="11010" x="6589713" y="3759200"/>
          <p14:tracePt t="11026" x="6643688" y="3759200"/>
          <p14:tracePt t="11041" x="6688138" y="3776663"/>
          <p14:tracePt t="11057" x="6705600" y="3776663"/>
          <p14:tracePt t="11074" x="6715125" y="3776663"/>
          <p14:tracePt t="12308" x="6581775" y="3724275"/>
          <p14:tracePt t="12324" x="6537325" y="3714750"/>
          <p14:tracePt t="12340" x="6465888" y="3697288"/>
          <p14:tracePt t="12355" x="6323013" y="3679825"/>
          <p14:tracePt t="12371" x="6153150" y="3660775"/>
          <p14:tracePt t="12386" x="5956300" y="3625850"/>
          <p14:tracePt t="12402" x="5446713" y="3517900"/>
          <p14:tracePt t="12418" x="5205413" y="3500438"/>
          <p14:tracePt t="12433" x="5018088" y="3500438"/>
          <p14:tracePt t="12449" x="4822825" y="3500438"/>
          <p14:tracePt t="12465" x="4633913" y="3500438"/>
          <p14:tracePt t="12480" x="4438650" y="3527425"/>
          <p14:tracePt t="12496" x="4251325" y="3589338"/>
          <p14:tracePt t="12511" x="4071938" y="3625850"/>
          <p14:tracePt t="12528" x="3929063" y="3660775"/>
          <p14:tracePt t="12544" x="3822700" y="3697288"/>
          <p14:tracePt t="12558" x="3598863" y="3751263"/>
          <p14:tracePt t="12574" x="3500438" y="3786188"/>
          <p14:tracePt t="12589" x="3394075" y="3803650"/>
          <p14:tracePt t="12606" x="3322638" y="3813175"/>
          <p14:tracePt t="12621" x="3259138" y="3830638"/>
          <p14:tracePt t="12636" x="3241675" y="3830638"/>
          <p14:tracePt t="12652" x="3214688" y="3830638"/>
          <p14:tracePt t="12669" x="3205163" y="3840163"/>
          <p14:tracePt t="12684" x="3197225" y="3840163"/>
          <p14:tracePt t="12701" x="3187700" y="3840163"/>
          <p14:tracePt t="12732" x="3179763" y="3840163"/>
          <p14:tracePt t="12746" x="3179763" y="3848100"/>
          <p14:tracePt t="12761" x="3170238" y="3848100"/>
          <p14:tracePt t="12793" x="3160713" y="3848100"/>
          <p14:tracePt t="12824" x="3143250" y="3848100"/>
          <p14:tracePt t="12840" x="3133725" y="3848100"/>
          <p14:tracePt t="12855" x="3125788" y="3848100"/>
          <p14:tracePt t="12871" x="3116263" y="3848100"/>
          <p14:tracePt t="12887" x="3108325" y="3813175"/>
          <p14:tracePt t="12902" x="3054350" y="3714750"/>
          <p14:tracePt t="12918" x="3017838" y="3633788"/>
          <p14:tracePt t="12934" x="2946400" y="3527425"/>
          <p14:tracePt t="12950" x="2894013" y="3419475"/>
          <p14:tracePt t="12967" x="2822575" y="3313113"/>
          <p14:tracePt t="12981" x="2776538" y="3251200"/>
          <p14:tracePt t="12996" x="2751138" y="3214688"/>
          <p14:tracePt t="13012" x="2705100" y="3187700"/>
          <p14:tracePt t="13027" x="2670175" y="3170238"/>
          <p14:tracePt t="13045" x="2625725" y="3160713"/>
          <p14:tracePt t="13059" x="2517775" y="3160713"/>
          <p14:tracePt t="13075" x="2419350" y="3187700"/>
          <p14:tracePt t="13090" x="2339975" y="3205163"/>
          <p14:tracePt t="13106" x="2259013" y="3232150"/>
          <p14:tracePt t="13121" x="2152650" y="3268663"/>
          <p14:tracePt t="13137" x="2098675" y="3295650"/>
          <p14:tracePt t="13153" x="2036763" y="3330575"/>
          <p14:tracePt t="13169" x="2000250" y="3367088"/>
          <p14:tracePt t="13186" x="1955800" y="3411538"/>
          <p14:tracePt t="13203" x="1911350" y="3473450"/>
          <p14:tracePt t="13219" x="1893888" y="3509963"/>
          <p14:tracePt t="13234" x="1884363" y="3608388"/>
          <p14:tracePt t="13250" x="1884363" y="3643313"/>
          <p14:tracePt t="13267" x="1884363" y="3660775"/>
          <p14:tracePt t="13284" x="1884363" y="3687763"/>
          <p14:tracePt t="13302" x="1884363" y="3714750"/>
          <p14:tracePt t="13318" x="1884363" y="3751263"/>
          <p14:tracePt t="13334" x="1901825" y="3776663"/>
          <p14:tracePt t="13351" x="1928813" y="3813175"/>
          <p14:tracePt t="13368" x="1938338" y="3840163"/>
          <p14:tracePt t="13386" x="1973263" y="3919538"/>
          <p14:tracePt t="13402" x="2027238" y="4000500"/>
          <p14:tracePt t="13419" x="2062163" y="4054475"/>
          <p14:tracePt t="13435" x="2089150" y="4098925"/>
          <p14:tracePt t="13451" x="2133600" y="4152900"/>
          <p14:tracePt t="13468" x="2179638" y="4214813"/>
          <p14:tracePt t="13485" x="2241550" y="4259263"/>
          <p14:tracePt t="13502" x="2276475" y="4303713"/>
          <p14:tracePt t="13519" x="2339975" y="4348163"/>
          <p14:tracePt t="13534" x="2384425" y="4394200"/>
          <p14:tracePt t="13551" x="2465388" y="4446588"/>
          <p14:tracePt t="13568" x="2500313" y="4473575"/>
          <p14:tracePt t="13586" x="2544763" y="4500563"/>
          <p14:tracePt t="13603" x="2598738" y="4500563"/>
          <p14:tracePt t="13618" x="2652713" y="4510088"/>
          <p14:tracePt t="13635" x="2705100" y="4510088"/>
          <p14:tracePt t="13652" x="2830513" y="4510088"/>
          <p14:tracePt t="13669" x="2884488" y="4510088"/>
          <p14:tracePt t="13689" x="2955925" y="4510088"/>
          <p14:tracePt t="13703" x="3009900" y="4510088"/>
          <p14:tracePt t="13718" x="3152775" y="4429125"/>
          <p14:tracePt t="13735" x="3197225" y="4384675"/>
          <p14:tracePt t="13751" x="3232150" y="4348163"/>
          <p14:tracePt t="13768" x="3295650" y="4276725"/>
          <p14:tracePt t="13787" x="3330575" y="4224338"/>
          <p14:tracePt t="13803" x="3357563" y="4143375"/>
          <p14:tracePt t="13818" x="3375025" y="4062413"/>
          <p14:tracePt t="13835" x="3394075" y="4010025"/>
          <p14:tracePt t="13852" x="3394075" y="3956050"/>
          <p14:tracePt t="13868" x="3394075" y="3884613"/>
          <p14:tracePt t="13887" x="3340100" y="3679825"/>
          <p14:tracePt t="13903" x="3286125" y="3589338"/>
          <p14:tracePt t="13919" x="3241675" y="3527425"/>
          <p14:tracePt t="13935" x="3187700" y="3446463"/>
          <p14:tracePt t="13952" x="3143250" y="3384550"/>
          <p14:tracePt t="13969" x="3081338" y="3340100"/>
          <p14:tracePt t="13986" x="3036888" y="3295650"/>
          <p14:tracePt t="14003" x="2982913" y="3268663"/>
          <p14:tracePt t="14019" x="2928938" y="3251200"/>
          <p14:tracePt t="14035" x="2874963" y="3241675"/>
          <p14:tracePt t="14052" x="2776538" y="3241675"/>
          <p14:tracePt t="14068" x="2724150" y="3241675"/>
          <p14:tracePt t="14088" x="2670175" y="3276600"/>
          <p14:tracePt t="14102" x="2608263" y="3303588"/>
          <p14:tracePt t="14119" x="2544763" y="3330575"/>
          <p14:tracePt t="14136" x="2482850" y="3394075"/>
          <p14:tracePt t="14152" x="2401888" y="3482975"/>
          <p14:tracePt t="14170" x="2347913" y="3562350"/>
          <p14:tracePt t="14189" x="2322513" y="3625850"/>
          <p14:tracePt t="14202" x="2259013" y="3759200"/>
          <p14:tracePt t="14219" x="2232025" y="3803650"/>
          <p14:tracePt t="14236" x="2224088" y="3857625"/>
          <p14:tracePt t="14252" x="2224088" y="3894138"/>
          <p14:tracePt t="14269" x="2224088" y="3929063"/>
          <p14:tracePt t="14287" x="2224088" y="3973513"/>
          <p14:tracePt t="14302" x="2224088" y="4010025"/>
          <p14:tracePt t="14319" x="2224088" y="4044950"/>
          <p14:tracePt t="14336" x="2224088" y="4098925"/>
          <p14:tracePt t="14353" x="2224088" y="4133850"/>
          <p14:tracePt t="14369" x="2224088" y="4160838"/>
          <p14:tracePt t="14387" x="2224088" y="4205288"/>
          <p14:tracePt t="14403" x="2232025" y="4214813"/>
          <p14:tracePt t="14419" x="2241550" y="4214813"/>
          <p14:tracePt t="14437" x="2259013" y="4232275"/>
          <p14:tracePt t="14453" x="2276475" y="4232275"/>
          <p14:tracePt t="14470" x="2295525" y="4232275"/>
          <p14:tracePt t="14488" x="2322513" y="4232275"/>
          <p14:tracePt t="14503" x="2339975" y="4232275"/>
          <p14:tracePt t="14519" x="2347913" y="4232275"/>
          <p14:tracePt t="14559" x="2347913" y="4214813"/>
          <p14:tracePt t="14575" x="2366963" y="4187825"/>
          <p14:tracePt t="14591" x="2366963" y="4152900"/>
          <p14:tracePt t="14607" x="2366963" y="4116388"/>
          <p14:tracePt t="14622" x="2374900" y="4062413"/>
          <p14:tracePt t="14638" x="2374900" y="4010025"/>
          <p14:tracePt t="14654" x="2393950" y="3956050"/>
          <p14:tracePt t="14672" x="2393950" y="3911600"/>
          <p14:tracePt t="14689" x="2393950" y="3875088"/>
          <p14:tracePt t="14704" x="2401888" y="3830638"/>
          <p14:tracePt t="14719" x="2401888" y="3822700"/>
          <p14:tracePt t="14858" x="2419350" y="3822700"/>
          <p14:tracePt t="14872" x="2428875" y="3822700"/>
          <p14:tracePt t="14888" x="2455863" y="3822700"/>
          <p14:tracePt t="14904" x="2473325" y="3822700"/>
          <p14:tracePt t="14920" x="2500313" y="3822700"/>
          <p14:tracePt t="14936" x="2517775" y="3822700"/>
          <p14:tracePt t="14951" x="2562225" y="3822700"/>
          <p14:tracePt t="14966" x="2581275" y="3822700"/>
          <p14:tracePt t="14982" x="2625725" y="3803650"/>
          <p14:tracePt t="14999" x="2643188" y="3803650"/>
          <p14:tracePt t="15013" x="2679700" y="3803650"/>
          <p14:tracePt t="15029" x="2759075" y="3795713"/>
          <p14:tracePt t="15045" x="2795588" y="3795713"/>
          <p14:tracePt t="15060" x="2840038" y="3776663"/>
          <p14:tracePt t="15076" x="2894013" y="3768725"/>
          <p14:tracePt t="15091" x="2946400" y="3768725"/>
          <p14:tracePt t="15107" x="2982913" y="3751263"/>
          <p14:tracePt t="15123" x="3017838" y="3751263"/>
          <p14:tracePt t="15139" x="3044825" y="3751263"/>
          <p14:tracePt t="15155" x="3071813" y="3751263"/>
          <p14:tracePt t="15173" x="3081338" y="3751263"/>
          <p14:tracePt t="15342" x="3062288" y="3751263"/>
          <p14:tracePt t="15358" x="3017838" y="3732213"/>
          <p14:tracePt t="15373" x="2982913" y="3732213"/>
          <p14:tracePt t="15388" x="2938463" y="3705225"/>
          <p14:tracePt t="15404" x="2867025" y="3687763"/>
          <p14:tracePt t="15420" x="2795588" y="3670300"/>
          <p14:tracePt t="15437" x="2732088" y="3660775"/>
          <p14:tracePt t="15451" x="2679700" y="3660775"/>
          <p14:tracePt t="15467" x="2625725" y="3643313"/>
          <p14:tracePt t="15483" x="2571750" y="3643313"/>
          <p14:tracePt t="15498" x="2517775" y="3643313"/>
          <p14:tracePt t="15514" x="2455863" y="3643313"/>
          <p14:tracePt t="15529" x="2438400" y="3643313"/>
          <p14:tracePt t="15546" x="2411413" y="3643313"/>
          <p14:tracePt t="15561" x="2411413" y="3660775"/>
          <p14:tracePt t="15655" x="2411413" y="3670300"/>
          <p14:tracePt t="15672" x="2438400" y="3670300"/>
          <p14:tracePt t="15688" x="2517775" y="3697288"/>
          <p14:tracePt t="15701" x="2554288" y="3705225"/>
          <p14:tracePt t="15717" x="2589213" y="3724275"/>
          <p14:tracePt t="15732" x="2643188" y="3724275"/>
          <p14:tracePt t="15748" x="2687638" y="3732213"/>
          <p14:tracePt t="15764" x="2724150" y="3732213"/>
          <p14:tracePt t="15779" x="2759075" y="3732213"/>
          <p14:tracePt t="15795" x="2803525" y="3732213"/>
          <p14:tracePt t="15811" x="2822575" y="3732213"/>
          <p14:tracePt t="15827" x="2847975" y="3732213"/>
          <p14:tracePt t="15842" x="2867025" y="3732213"/>
          <p14:tracePt t="15858" x="2874963" y="3732213"/>
          <p14:tracePt t="15920" x="2884488" y="3732213"/>
          <p14:tracePt t="15951" x="2901950" y="3732213"/>
          <p14:tracePt t="15967" x="2911475" y="3732213"/>
          <p14:tracePt t="15999" x="2919413" y="3732213"/>
          <p14:tracePt t="16014" x="2928938" y="3732213"/>
          <p14:tracePt t="16029" x="2938463" y="3732213"/>
          <p14:tracePt t="16046" x="2946400" y="3732213"/>
          <p14:tracePt t="16061" x="2955925" y="3732213"/>
          <p14:tracePt t="16217" x="2973388" y="3732213"/>
          <p14:tracePt t="16608" x="3205163" y="3776663"/>
          <p14:tracePt t="16624" x="3348038" y="3776663"/>
          <p14:tracePt t="16640" x="3562350" y="3795713"/>
          <p14:tracePt t="16658" x="3822700" y="3813175"/>
          <p14:tracePt t="16672" x="4554538" y="3884613"/>
          <p14:tracePt t="16687" x="4867275" y="3911600"/>
          <p14:tracePt t="16703" x="5232400" y="3956050"/>
          <p14:tracePt t="16718" x="5572125" y="3956050"/>
          <p14:tracePt t="16733" x="5884863" y="3973513"/>
          <p14:tracePt t="16749" x="6143625" y="3973513"/>
          <p14:tracePt t="16764" x="6375400" y="3973513"/>
          <p14:tracePt t="16780" x="6634163" y="4000500"/>
          <p14:tracePt t="16796" x="6875463" y="4000500"/>
          <p14:tracePt t="16812" x="7045325" y="4017963"/>
          <p14:tracePt t="16827" x="7242175" y="4037013"/>
          <p14:tracePt t="16843" x="7313613" y="4037013"/>
          <p14:tracePt t="16859" x="7367588" y="4037013"/>
          <p14:tracePt t="16874" x="7402513" y="4037013"/>
          <p14:tracePt t="16891" x="7446963" y="4044950"/>
          <p14:tracePt t="16907" x="7456488" y="4044950"/>
          <p14:tracePt t="16923" x="7456488" y="4054475"/>
          <p14:tracePt t="16969" x="7466013" y="4054475"/>
          <p14:tracePt t="16983" x="7473950" y="4071938"/>
          <p14:tracePt t="16999" x="7483475" y="4071938"/>
          <p14:tracePt t="17046" x="7491413" y="4071938"/>
          <p14:tracePt t="17656" x="7626350" y="4108450"/>
          <p14:tracePt t="17672" x="7661275" y="4108450"/>
          <p14:tracePt t="17687" x="7705725" y="4108450"/>
          <p14:tracePt t="17703" x="7742238" y="4108450"/>
          <p14:tracePt t="17718" x="7769225" y="4108450"/>
          <p14:tracePt t="17734" x="7804150" y="4108450"/>
          <p14:tracePt t="17750" x="7823200" y="4108450"/>
          <p14:tracePt t="17765" x="7848600" y="4108450"/>
          <p14:tracePt t="17781" x="7875588" y="4108450"/>
          <p14:tracePt t="17797" x="7894638" y="4108450"/>
          <p14:tracePt t="17813" x="7929563" y="4108450"/>
          <p14:tracePt t="17828" x="7939088" y="4108450"/>
          <p14:tracePt t="17843" x="7947025" y="4108450"/>
          <p14:tracePt t="17859" x="7956550" y="4108450"/>
          <p14:tracePt t="17969" x="7902575" y="4125913"/>
          <p14:tracePt t="17984" x="7867650" y="4125913"/>
          <p14:tracePt t="18000" x="7796213" y="4143375"/>
          <p14:tracePt t="18016" x="7715250" y="4152900"/>
          <p14:tracePt t="18031" x="7616825" y="4170363"/>
          <p14:tracePt t="18047" x="7545388" y="4170363"/>
          <p14:tracePt t="18063" x="7466013" y="4187825"/>
          <p14:tracePt t="18079" x="7394575" y="4187825"/>
          <p14:tracePt t="18094" x="7348538" y="4187825"/>
          <p14:tracePt t="18111" x="7331075" y="4187825"/>
          <p14:tracePt t="18130" x="7323138" y="4187825"/>
          <p14:tracePt t="18143" x="7313613" y="4187825"/>
          <p14:tracePt t="18219" x="7331075" y="4187825"/>
          <p14:tracePt t="18235" x="7358063" y="4187825"/>
          <p14:tracePt t="18250" x="7375525" y="4187825"/>
          <p14:tracePt t="18266" x="7429500" y="4187825"/>
          <p14:tracePt t="18281" x="7473950" y="4187825"/>
          <p14:tracePt t="18297" x="7589838" y="4187825"/>
          <p14:tracePt t="18313" x="7670800" y="4187825"/>
          <p14:tracePt t="18328" x="7742238" y="4187825"/>
          <p14:tracePt t="18344" x="7840663" y="4187825"/>
          <p14:tracePt t="18360" x="7912100" y="4179888"/>
          <p14:tracePt t="18376" x="8037513" y="4179888"/>
          <p14:tracePt t="18393" x="8116888" y="4160838"/>
          <p14:tracePt t="18410" x="8188325" y="4152900"/>
          <p14:tracePt t="18426" x="8242300" y="4133850"/>
          <p14:tracePt t="18443" x="8304213" y="4125913"/>
          <p14:tracePt t="18459" x="8348663" y="4108450"/>
          <p14:tracePt t="18476" x="8358188" y="4108450"/>
          <p14:tracePt t="18516" x="8348663" y="4108450"/>
          <p14:tracePt t="18531" x="8296275" y="4108450"/>
          <p14:tracePt t="18547" x="8205788" y="4108450"/>
          <p14:tracePt t="18563" x="8081963" y="4108450"/>
          <p14:tracePt t="18578" x="7939088" y="4108450"/>
          <p14:tracePt t="18595" x="7796213" y="4116388"/>
          <p14:tracePt t="18610" x="7626350" y="4143375"/>
          <p14:tracePt t="18626" x="7456488" y="4160838"/>
          <p14:tracePt t="18642" x="7072313" y="4214813"/>
          <p14:tracePt t="18657" x="6946900" y="4232275"/>
          <p14:tracePt t="18672" x="6848475" y="4251325"/>
          <p14:tracePt t="18688" x="6777038" y="4251325"/>
          <p14:tracePt t="18704" x="6751638" y="4259263"/>
          <p14:tracePt t="18719" x="6724650" y="4276725"/>
          <p14:tracePt t="18782" x="6751638" y="4276725"/>
          <p14:tracePt t="18797" x="6804025" y="4276725"/>
          <p14:tracePt t="18813" x="6840538" y="4276725"/>
          <p14:tracePt t="18828" x="6911975" y="4276725"/>
          <p14:tracePt t="18844" x="7010400" y="4276725"/>
          <p14:tracePt t="18860" x="7108825" y="4276725"/>
          <p14:tracePt t="18876" x="7224713" y="4276725"/>
          <p14:tracePt t="18891" x="7348538" y="4276725"/>
          <p14:tracePt t="18907" x="7466013" y="4268788"/>
          <p14:tracePt t="18922" x="7572375" y="4232275"/>
          <p14:tracePt t="18941" x="7670800" y="4197350"/>
          <p14:tracePt t="18954" x="7831138" y="4170363"/>
          <p14:tracePt t="18970" x="7867650" y="4170363"/>
          <p14:tracePt t="18985" x="7875588" y="4170363"/>
          <p14:tracePt t="19001" x="7885113" y="4152900"/>
          <p14:tracePt t="19517" x="7804150" y="4152900"/>
          <p14:tracePt t="19532" x="7759700" y="4152900"/>
          <p14:tracePt t="19548" x="7688263" y="4179888"/>
          <p14:tracePt t="19564" x="7562850" y="4232275"/>
          <p14:tracePt t="19580" x="7429500" y="4286250"/>
          <p14:tracePt t="19595" x="7323138" y="4357688"/>
          <p14:tracePt t="19614" x="7224713" y="4394200"/>
          <p14:tracePt t="19628" x="7126288" y="4438650"/>
          <p14:tracePt t="19642" x="7116763" y="4446588"/>
          <p14:tracePt t="19720" x="7126288" y="4446588"/>
          <p14:tracePt t="19767" x="7045325" y="4446588"/>
          <p14:tracePt t="19783" x="6938963" y="4465638"/>
          <p14:tracePt t="19798" x="6697663" y="4500563"/>
          <p14:tracePt t="19814" x="6367463" y="4545013"/>
          <p14:tracePt t="19829" x="5857875" y="4608513"/>
          <p14:tracePt t="19845" x="5259388" y="4660900"/>
          <p14:tracePt t="19861" x="4670425" y="4660900"/>
          <p14:tracePt t="19877" x="4143375" y="4660900"/>
          <p14:tracePt t="19892" x="3633788" y="4616450"/>
          <p14:tracePt t="19910" x="3160713" y="4537075"/>
          <p14:tracePt t="19923" x="2847975" y="4491038"/>
          <p14:tracePt t="19939" x="2357438" y="4402138"/>
          <p14:tracePt t="19954" x="2187575" y="4384675"/>
          <p14:tracePt t="19970" x="2089150" y="4384675"/>
          <p14:tracePt t="19986" x="2036763" y="4384675"/>
          <p14:tracePt t="20001" x="2009775" y="4456113"/>
          <p14:tracePt t="20554" x="2286000" y="4348163"/>
          <p14:tracePt t="20570" x="2401888" y="4330700"/>
          <p14:tracePt t="20585" x="2527300" y="4330700"/>
          <p14:tracePt t="20601" x="2652713" y="4322763"/>
          <p14:tracePt t="20618" x="2795588" y="4276725"/>
          <p14:tracePt t="20632" x="2919413" y="4259263"/>
          <p14:tracePt t="20648" x="3036888" y="4259263"/>
          <p14:tracePt t="20664" x="3116263" y="4251325"/>
          <p14:tracePt t="20682" x="3197225" y="4232275"/>
          <p14:tracePt t="20697" x="3232150" y="4232275"/>
          <p14:tracePt t="20712" x="3276600" y="4232275"/>
          <p14:tracePt t="20726" x="3286125" y="4224338"/>
          <p14:tracePt t="20742" x="3295650" y="4224338"/>
          <p14:tracePt t="20758" x="3295650" y="4214813"/>
          <p14:tracePt t="20773" x="3322638" y="4187825"/>
          <p14:tracePt t="20789" x="3348038" y="4160838"/>
          <p14:tracePt t="20804" x="3384550" y="4133850"/>
          <p14:tracePt t="20820" x="3429000" y="4108450"/>
          <p14:tracePt t="20836" x="3482975" y="4081463"/>
          <p14:tracePt t="20851" x="3527425" y="4037013"/>
          <p14:tracePt t="20867" x="3625850" y="3875088"/>
          <p14:tracePt t="20883" x="3660775" y="3795713"/>
          <p14:tracePt t="20898" x="3670300" y="3714750"/>
          <p14:tracePt t="20914" x="3687763" y="3660775"/>
          <p14:tracePt t="20931" x="3687763" y="3625850"/>
          <p14:tracePt t="20947" x="3687763" y="3598863"/>
          <p14:tracePt t="20967" x="3652838" y="3554413"/>
          <p14:tracePt t="20981" x="3598863" y="3527425"/>
          <p14:tracePt t="20997" x="3517900" y="3490913"/>
          <p14:tracePt t="21014" x="3367088" y="3438525"/>
          <p14:tracePt t="21029" x="3108325" y="3330575"/>
          <p14:tracePt t="21046" x="2982913" y="3295650"/>
          <p14:tracePt t="21063" x="2901950" y="3259138"/>
          <p14:tracePt t="21082" x="2822575" y="3251200"/>
          <p14:tracePt t="21096" x="2751138" y="3232150"/>
          <p14:tracePt t="21113" x="2697163" y="3232150"/>
          <p14:tracePt t="21130" x="2660650" y="3232150"/>
          <p14:tracePt t="21146" x="2608263" y="3232150"/>
          <p14:tracePt t="21164" x="2509838" y="3232150"/>
          <p14:tracePt t="21183" x="2455863" y="3268663"/>
          <p14:tracePt t="21201" x="2366963" y="3330575"/>
          <p14:tracePt t="21213" x="2339975" y="3375025"/>
          <p14:tracePt t="21230" x="2330450" y="3411538"/>
          <p14:tracePt t="21247" x="2322513" y="3455988"/>
          <p14:tracePt t="21264" x="2322513" y="3490913"/>
          <p14:tracePt t="21282" x="2322513" y="3527425"/>
          <p14:tracePt t="21296" x="2339975" y="3571875"/>
          <p14:tracePt t="21682" x="2339975" y="3679825"/>
          <p14:tracePt t="21697" x="2339975" y="3697288"/>
          <p14:tracePt t="21713" x="2339975" y="3751263"/>
          <p14:tracePt t="21727" x="2347913" y="3795713"/>
          <p14:tracePt t="21743" x="2366963" y="3848100"/>
          <p14:tracePt t="21758" x="2374900" y="3884613"/>
          <p14:tracePt t="21774" x="2384425" y="3929063"/>
          <p14:tracePt t="21790" x="2401888" y="3946525"/>
          <p14:tracePt t="21806" x="2401888" y="3973513"/>
          <p14:tracePt t="21823" x="2428875" y="4000500"/>
          <p14:tracePt t="21836" x="2455863" y="4017963"/>
          <p14:tracePt t="21853" x="2465388" y="4027488"/>
          <p14:tracePt t="21868" x="2490788" y="4044950"/>
          <p14:tracePt t="21883" x="2517775" y="4054475"/>
          <p14:tracePt t="21899" x="2554288" y="4054475"/>
          <p14:tracePt t="21915" x="2589213" y="4054475"/>
          <p14:tracePt t="21934" x="2643188" y="4062413"/>
          <p14:tracePt t="21948" x="2697163" y="4062413"/>
          <p14:tracePt t="21966" x="2768600" y="4062413"/>
          <p14:tracePt t="21984" x="2847975" y="4062413"/>
          <p14:tracePt t="21997" x="2901950" y="4062413"/>
          <p14:tracePt t="22014" x="3027363" y="4062413"/>
          <p14:tracePt t="22031" x="3108325" y="4027488"/>
          <p14:tracePt t="22048" x="3205163" y="4010025"/>
          <p14:tracePt t="22066" x="3286125" y="3965575"/>
          <p14:tracePt t="22082" x="3394075" y="3946525"/>
          <p14:tracePt t="22098" x="3490913" y="3911600"/>
          <p14:tracePt t="22114" x="3589338" y="3894138"/>
          <p14:tracePt t="22131" x="3643313" y="3894138"/>
          <p14:tracePt t="22148" x="3705225" y="3911600"/>
          <p14:tracePt t="22166" x="3705225" y="4000500"/>
          <p14:tracePt t="22524" x="3894138" y="4000500"/>
          <p14:tracePt t="22540" x="3973513" y="4000500"/>
          <p14:tracePt t="22556" x="4071938" y="4017963"/>
          <p14:tracePt t="22571" x="4170363" y="4054475"/>
          <p14:tracePt t="22587" x="4224338" y="4071938"/>
          <p14:tracePt t="22603" x="4286250" y="4081463"/>
          <p14:tracePt t="22618" x="4340225" y="4098925"/>
          <p14:tracePt t="22635" x="4367213" y="4108450"/>
          <p14:tracePt t="22650" x="4384675" y="4116388"/>
          <p14:tracePt t="22666" x="4411663" y="4133850"/>
          <p14:tracePt t="22682" x="4429125" y="4133850"/>
          <p14:tracePt t="23666" x="4322763" y="4133850"/>
          <p14:tracePt t="23684" x="4268788" y="4133850"/>
          <p14:tracePt t="23697" x="4187825" y="4125913"/>
          <p14:tracePt t="23713" x="4062413" y="4089400"/>
          <p14:tracePt t="23729" x="3911600" y="4017963"/>
          <p14:tracePt t="23745" x="3759200" y="3919538"/>
          <p14:tracePt t="23760" x="3608388" y="3840163"/>
          <p14:tracePt t="23776" x="3429000" y="3741738"/>
          <p14:tracePt t="23791" x="3241675" y="3687763"/>
          <p14:tracePt t="23807" x="2867025" y="3571875"/>
          <p14:tracePt t="23823" x="2724150" y="3536950"/>
          <p14:tracePt t="23838" x="2571750" y="3500438"/>
          <p14:tracePt t="23854" x="2473325" y="3465513"/>
          <p14:tracePt t="23869" x="2374900" y="3446463"/>
          <p14:tracePt t="23886" x="2241550" y="3411538"/>
          <p14:tracePt t="23902" x="2152650" y="3411538"/>
          <p14:tracePt t="23918" x="2071688" y="3411538"/>
          <p14:tracePt t="23937" x="2000250" y="3411538"/>
          <p14:tracePt t="23953" x="1965325" y="3411538"/>
          <p14:tracePt t="23967" x="1928813" y="3411538"/>
          <p14:tracePt t="23985" x="1919288" y="3411538"/>
          <p14:tracePt t="24001" x="1911350" y="3411538"/>
          <p14:tracePt t="24073" x="1901825" y="3411538"/>
          <p14:tracePt t="24088" x="1893888" y="3411538"/>
          <p14:tracePt t="24104" x="1866900" y="3411538"/>
          <p14:tracePt t="24120" x="1830388" y="3411538"/>
          <p14:tracePt t="24138" x="1741488" y="3411538"/>
          <p14:tracePt t="24151" x="1697038" y="3411538"/>
          <p14:tracePt t="24167" x="1660525" y="3411538"/>
          <p14:tracePt t="24183" x="1625600" y="3411538"/>
          <p14:tracePt t="24198" x="1598613" y="3411538"/>
          <p14:tracePt t="24213" x="1589088" y="3411538"/>
          <p14:tracePt t="24245" x="1581150" y="3411538"/>
          <p14:tracePt t="24261" x="1581150" y="3419475"/>
          <p14:tracePt t="24277" x="1571625" y="3419475"/>
          <p14:tracePt t="25001" x="1455738" y="3438525"/>
          <p14:tracePt t="25016" x="1419225" y="3446463"/>
          <p14:tracePt t="25032" x="1357313" y="3465513"/>
          <p14:tracePt t="25047" x="1285875" y="3482975"/>
          <p14:tracePt t="25063" x="1125538" y="3509963"/>
          <p14:tracePt t="25079" x="1071563" y="3527425"/>
          <p14:tracePt t="25094" x="1036638" y="3527425"/>
          <p14:tracePt t="25110" x="1000125" y="3536950"/>
          <p14:tracePt t="25126" x="973138" y="3536950"/>
          <p14:tracePt t="25142" x="965200" y="3536950"/>
          <p14:tracePt t="25188" x="955675" y="3536950"/>
          <p14:tracePt t="25206" x="955675" y="3544888"/>
          <p14:tracePt t="25220" x="946150" y="3544888"/>
          <p14:tracePt t="25236" x="911225" y="3554413"/>
          <p14:tracePt t="25251" x="901700" y="3571875"/>
          <p14:tracePt t="25266" x="893763" y="3581400"/>
          <p14:tracePt t="25282" x="884238" y="3589338"/>
          <p14:tracePt t="25298" x="857250" y="3608388"/>
          <p14:tracePt t="25313" x="847725" y="3633788"/>
          <p14:tracePt t="25329" x="830263" y="3660775"/>
          <p14:tracePt t="25344" x="822325" y="3687763"/>
          <p14:tracePt t="25361" x="822325" y="3697288"/>
          <p14:tracePt t="25376" x="812800" y="3714750"/>
          <p14:tracePt t="25391" x="795338" y="3751263"/>
          <p14:tracePt t="25407" x="795338" y="3759200"/>
          <p14:tracePt t="25438" x="795338" y="3768725"/>
          <p14:tracePt t="25485" x="795338" y="3776663"/>
          <p14:tracePt t="25501" x="795338" y="3795713"/>
          <p14:tracePt t="25532" x="795338" y="3803650"/>
          <p14:tracePt t="25548" x="795338" y="3822700"/>
          <p14:tracePt t="25564" x="785813" y="3848100"/>
          <p14:tracePt t="25579" x="785813" y="3857625"/>
          <p14:tracePt t="25595" x="785813" y="3875088"/>
          <p14:tracePt t="25610" x="785813" y="3902075"/>
          <p14:tracePt t="25626" x="776288" y="3919538"/>
          <p14:tracePt t="25642" x="776288" y="3946525"/>
          <p14:tracePt t="25658" x="758825" y="3973513"/>
          <p14:tracePt t="25673" x="758825" y="3983038"/>
          <p14:tracePt t="25689" x="758825" y="4000500"/>
          <p14:tracePt t="25706" x="758825" y="4010025"/>
          <p14:tracePt t="25722" x="750888" y="4054475"/>
          <p14:tracePt t="25737" x="750888" y="4081463"/>
          <p14:tracePt t="25754" x="750888" y="4108450"/>
          <p14:tracePt t="25770" x="750888" y="4125913"/>
          <p14:tracePt t="25787" x="750888" y="4152900"/>
          <p14:tracePt t="25806" x="750888" y="4160838"/>
          <p14:tracePt t="25821" x="750888" y="4179888"/>
          <p14:tracePt t="25837" x="750888" y="4187825"/>
          <p14:tracePt t="25854" x="750888" y="4214813"/>
          <p14:tracePt t="25870" x="750888" y="4232275"/>
          <p14:tracePt t="25887" x="750888" y="4259263"/>
          <p14:tracePt t="25907" x="768350" y="4348163"/>
          <p14:tracePt t="25937" x="776288" y="4384675"/>
          <p14:tracePt t="25954" x="795338" y="4465638"/>
          <p14:tracePt t="25971" x="803275" y="4500563"/>
          <p14:tracePt t="25987" x="822325" y="4554538"/>
          <p14:tracePt t="26007" x="830263" y="4608513"/>
          <p14:tracePt t="26022" x="847725" y="4652963"/>
          <p14:tracePt t="26037" x="884238" y="4732338"/>
          <p14:tracePt t="26054" x="901700" y="4768850"/>
          <p14:tracePt t="26071" x="928688" y="4795838"/>
          <p14:tracePt t="26087" x="946150" y="4822825"/>
          <p14:tracePt t="26105" x="973138" y="4830763"/>
          <p14:tracePt t="26121" x="1017588" y="4857750"/>
          <p14:tracePt t="26137" x="1044575" y="4902200"/>
          <p14:tracePt t="26154" x="1081088" y="4929188"/>
          <p14:tracePt t="26171" x="1125538" y="4965700"/>
          <p14:tracePt t="26188" x="1214438" y="5072063"/>
          <p14:tracePt t="26207" x="1276350" y="5133975"/>
          <p14:tracePt t="26221" x="1322388" y="5160963"/>
          <p14:tracePt t="26238" x="1339850" y="5180013"/>
          <p14:tracePt t="26255" x="1384300" y="5205413"/>
          <p14:tracePt t="26271" x="1438275" y="5232400"/>
          <p14:tracePt t="26288" x="1500188" y="5259388"/>
          <p14:tracePt t="26307" x="1581150" y="5313363"/>
          <p14:tracePt t="26321" x="1643063" y="5357813"/>
          <p14:tracePt t="26338" x="1724025" y="5394325"/>
          <p14:tracePt t="26355" x="1768475" y="5429250"/>
          <p14:tracePt t="26783" x="1919288" y="5589588"/>
          <p14:tracePt t="26799" x="1982788" y="5616575"/>
          <p14:tracePt t="26814" x="2089150" y="5670550"/>
          <p14:tracePt t="26830" x="2187575" y="5705475"/>
          <p14:tracePt t="26848" x="2295525" y="5741988"/>
          <p14:tracePt t="26861" x="2517775" y="5813425"/>
          <p14:tracePt t="26877" x="2643188" y="5848350"/>
          <p14:tracePt t="26894" x="2724150" y="5848350"/>
          <p14:tracePt t="26908" x="2813050" y="5848350"/>
          <p14:tracePt t="26924" x="2894013" y="5848350"/>
          <p14:tracePt t="26940" x="2965450" y="5857875"/>
          <p14:tracePt t="26956" x="3044825" y="5857875"/>
          <p14:tracePt t="26975" x="3098800" y="5857875"/>
          <p14:tracePt t="26990" x="3152775" y="5857875"/>
          <p14:tracePt t="27007" x="3205163" y="5857875"/>
          <p14:tracePt t="27023" x="3295650" y="5857875"/>
          <p14:tracePt t="27039" x="3330575" y="5857875"/>
          <p14:tracePt t="27056" x="3357563" y="5857875"/>
          <p14:tracePt t="27072" x="3394075" y="5857875"/>
          <p14:tracePt t="27090" x="3429000" y="5857875"/>
          <p14:tracePt t="27106" x="3455988" y="5857875"/>
          <p14:tracePt t="27122" x="3490913" y="5857875"/>
          <p14:tracePt t="27139" x="3527425" y="5857875"/>
          <p14:tracePt t="27156" x="3581400" y="5857875"/>
          <p14:tracePt t="27172" x="3643313" y="5830888"/>
          <p14:tracePt t="27191" x="3759200" y="5786438"/>
          <p14:tracePt t="27207" x="3768725" y="5776913"/>
          <p14:tracePt t="27223" x="3795713" y="5768975"/>
          <p14:tracePt t="27239" x="3803650" y="5759450"/>
          <p14:tracePt t="27257" x="3813175" y="5759450"/>
          <p14:tracePt t="27283" x="3813175" y="5751513"/>
          <p14:tracePt t="27707" x="3616325" y="5768975"/>
          <p14:tracePt t="27722" x="3527425" y="5768975"/>
          <p14:tracePt t="27737" x="3429000" y="5768975"/>
          <p14:tracePt t="27753" x="3303588" y="5741988"/>
          <p14:tracePt t="27769" x="3152775" y="5724525"/>
          <p14:tracePt t="27784" x="3027363" y="5688013"/>
          <p14:tracePt t="27799" x="2919413" y="5634038"/>
          <p14:tracePt t="27816" x="2822575" y="5599113"/>
          <p14:tracePt t="27831" x="2741613" y="5554663"/>
          <p14:tracePt t="27847" x="2643188" y="5510213"/>
          <p14:tracePt t="27862" x="2616200" y="5483225"/>
          <p14:tracePt t="27877" x="2608263" y="5473700"/>
          <p14:tracePt t="27893" x="2589213" y="5473700"/>
          <p14:tracePt t="28081" x="2598738" y="5473700"/>
          <p14:tracePt t="28112" x="2608263" y="5473700"/>
          <p14:tracePt t="28128" x="2616200" y="5473700"/>
          <p14:tracePt t="28144" x="2625725" y="5473700"/>
          <p14:tracePt t="28159" x="2652713" y="5473700"/>
          <p14:tracePt t="28177" x="2741613" y="5518150"/>
          <p14:tracePt t="28191" x="2795588" y="5527675"/>
          <p14:tracePt t="28208" x="2884488" y="5562600"/>
          <p14:tracePt t="28223" x="2982913" y="5581650"/>
          <p14:tracePt t="28237" x="3108325" y="5599113"/>
          <p14:tracePt t="28253" x="3205163" y="5616575"/>
          <p14:tracePt t="28269" x="3322638" y="5616575"/>
          <p14:tracePt t="28284" x="3446463" y="5616575"/>
          <p14:tracePt t="28300" x="3536950" y="5616575"/>
          <p14:tracePt t="28316" x="3660775" y="5616575"/>
          <p14:tracePt t="28331" x="3830638" y="5616575"/>
          <p14:tracePt t="28347" x="3884613" y="5616575"/>
          <p14:tracePt t="28362" x="3938588" y="5616575"/>
          <p14:tracePt t="28378" x="3965575" y="5616575"/>
          <p14:tracePt t="28659" x="4241800" y="5616575"/>
          <p14:tracePt t="28676" x="4456113" y="5616575"/>
          <p14:tracePt t="28691" x="4697413" y="5599113"/>
          <p14:tracePt t="28708" x="4965700" y="5562600"/>
          <p14:tracePt t="28722" x="5340350" y="5483225"/>
          <p14:tracePt t="28741" x="5670550" y="5411788"/>
          <p14:tracePt t="28753" x="5956300" y="5348288"/>
          <p14:tracePt t="28769" x="6232525" y="5303838"/>
          <p14:tracePt t="28784" x="6446838" y="5268913"/>
          <p14:tracePt t="28800" x="6643688" y="5232400"/>
          <p14:tracePt t="28817" x="6911975" y="5170488"/>
          <p14:tracePt t="28831" x="6965950" y="5160963"/>
          <p14:tracePt t="28847" x="6991350" y="5133975"/>
          <p14:tracePt t="28863" x="7000875" y="5126038"/>
          <p14:tracePt t="28878" x="7010400" y="5116513"/>
          <p14:tracePt t="28894" x="7010400" y="5108575"/>
          <p14:tracePt t="28910" x="7010400" y="5081588"/>
          <p14:tracePt t="28927" x="7018338" y="5072063"/>
          <p14:tracePt t="28942" x="7018338" y="5062538"/>
          <p14:tracePt t="28960" x="7018338" y="5054600"/>
          <p14:tracePt t="28978" x="7018338" y="5027613"/>
          <p14:tracePt t="28992" x="7037388" y="5000625"/>
          <p14:tracePt t="29009" x="7037388" y="4956175"/>
          <p14:tracePt t="29025" x="7062788" y="4919663"/>
          <p14:tracePt t="29042" x="7089775" y="4884738"/>
          <p14:tracePt t="29060" x="7099300" y="4840288"/>
          <p14:tracePt t="29076" x="7126288" y="4813300"/>
          <p14:tracePt t="29092" x="7134225" y="4795838"/>
          <p14:tracePt t="29109" x="7134225" y="4776788"/>
          <p14:tracePt t="29126" x="7143750" y="4768850"/>
          <p14:tracePt t="29142" x="7143750" y="4759325"/>
          <p14:tracePt t="29160" x="7143750" y="4751388"/>
          <p14:tracePt t="29504" x="7045325" y="4724400"/>
          <p14:tracePt t="29520" x="7018338" y="4679950"/>
          <p14:tracePt t="29535" x="6983413" y="4625975"/>
          <p14:tracePt t="29551" x="6973888" y="4589463"/>
          <p14:tracePt t="29566" x="6956425" y="4545013"/>
          <p14:tracePt t="29582" x="6946900" y="4510088"/>
          <p14:tracePt t="29598" x="6946900" y="4483100"/>
          <p14:tracePt t="29613" x="6938963" y="4456113"/>
          <p14:tracePt t="29629" x="6938963" y="4438650"/>
          <p14:tracePt t="29646" x="6938963" y="4419600"/>
          <p14:tracePt t="29662" x="6938963" y="4402138"/>
          <p14:tracePt t="29678" x="6946900" y="4394200"/>
          <p14:tracePt t="29693" x="6973888" y="4394200"/>
          <p14:tracePt t="29710" x="7010400" y="4394200"/>
          <p14:tracePt t="29727" x="7045325" y="4394200"/>
          <p14:tracePt t="29744" x="7099300" y="4394200"/>
          <p14:tracePt t="29761" x="7134225" y="4394200"/>
          <p14:tracePt t="29777" x="7180263" y="4402138"/>
          <p14:tracePt t="29793" x="7215188" y="4411663"/>
          <p14:tracePt t="29810" x="7277100" y="4429125"/>
          <p14:tracePt t="29827" x="7323138" y="4438650"/>
          <p14:tracePt t="29845" x="7340600" y="4438650"/>
          <p14:tracePt t="29861" x="7348538" y="4446588"/>
          <p14:tracePt t="29910" x="7323138" y="4438650"/>
          <p14:tracePt t="29926" x="7269163" y="4394200"/>
          <p14:tracePt t="29943" x="7161213" y="4357688"/>
          <p14:tracePt t="29960" x="7037388" y="4303713"/>
          <p14:tracePt t="29973" x="6813550" y="4268788"/>
          <p14:tracePt t="29989" x="6688138" y="4268788"/>
          <p14:tracePt t="30004" x="6572250" y="4268788"/>
          <p14:tracePt t="30020" x="6446838" y="4295775"/>
          <p14:tracePt t="30036" x="6296025" y="4367213"/>
          <p14:tracePt t="30051" x="6161088" y="4465638"/>
          <p14:tracePt t="30067" x="6054725" y="4598988"/>
          <p14:tracePt t="30082" x="5938838" y="4732338"/>
          <p14:tracePt t="30098" x="5857875" y="4884738"/>
          <p14:tracePt t="30114" x="5803900" y="5027613"/>
          <p14:tracePt t="30132" x="5786438" y="5180013"/>
          <p14:tracePt t="30146" x="5768975" y="5446713"/>
          <p14:tracePt t="30162" x="5768975" y="5562600"/>
          <p14:tracePt t="30178" x="5813425" y="5643563"/>
          <p14:tracePt t="30194" x="5875338" y="5715000"/>
          <p14:tracePt t="30211" x="5938838" y="5795963"/>
          <p14:tracePt t="30229" x="6054725" y="5911850"/>
          <p14:tracePt t="30245" x="6188075" y="6000750"/>
          <p14:tracePt t="30262" x="6340475" y="6081713"/>
          <p14:tracePt t="30278" x="6510338" y="6134100"/>
          <p14:tracePt t="30294" x="6680200" y="6188075"/>
          <p14:tracePt t="30311" x="6991350" y="6188075"/>
          <p14:tracePt t="30599" x="7134225" y="6188075"/>
          <p14:tracePt t="30614" x="7259638" y="6180138"/>
          <p14:tracePt t="30630" x="7473950" y="6126163"/>
          <p14:tracePt t="30646" x="8099425" y="5938838"/>
          <p14:tracePt t="30661" x="8456613" y="5813425"/>
          <p14:tracePt t="30677" x="8751888" y="5715000"/>
          <p14:tracePt t="30692" x="8966200" y="5661025"/>
          <p14:tracePt t="30849" x="9117013" y="4894263"/>
          <p14:tracePt t="30864" x="8983663" y="4751388"/>
          <p14:tracePt t="30880" x="8804275" y="4598988"/>
          <p14:tracePt t="30896" x="8589963" y="4402138"/>
          <p14:tracePt t="30913" x="8439150" y="4268788"/>
          <p14:tracePt t="30932" x="8277225" y="4133850"/>
          <p14:tracePt t="30946" x="8170863" y="4037013"/>
          <p14:tracePt t="30962" x="7939088" y="3929063"/>
          <p14:tracePt t="30979" x="7840663" y="3929063"/>
          <p14:tracePt t="30995" x="7688263" y="3965575"/>
          <p14:tracePt t="31012" x="7589838" y="4010025"/>
          <p14:tracePt t="31031" x="7456488" y="4108450"/>
          <p14:tracePt t="31045" x="7348538" y="4197350"/>
          <p14:tracePt t="31062" x="7215188" y="4313238"/>
          <p14:tracePt t="31079" x="7081838" y="4402138"/>
          <p14:tracePt t="31095" x="6965950" y="4537075"/>
          <p14:tracePt t="31112" x="6858000" y="4625975"/>
          <p14:tracePt t="31133" x="6705600" y="4822825"/>
          <p14:tracePt t="31145" x="6688138" y="4875213"/>
          <p14:tracePt t="31163" x="6688138" y="4929188"/>
          <p14:tracePt t="31179" x="6688138" y="4983163"/>
          <p14:tracePt t="31196" x="6688138" y="5018088"/>
          <p14:tracePt t="31214" x="6688138" y="5072063"/>
          <p14:tracePt t="31230" x="6705600" y="5116513"/>
          <p14:tracePt t="31246" x="6751638" y="5153025"/>
          <p14:tracePt t="31262" x="6786563" y="5180013"/>
          <p14:tracePt t="31279" x="6902450" y="5251450"/>
          <p14:tracePt t="31296" x="6956425" y="5268913"/>
          <p14:tracePt t="31313" x="7000875" y="5295900"/>
          <p14:tracePt t="31331" x="7054850" y="5303838"/>
          <p14:tracePt t="31346" x="7108825" y="5322888"/>
          <p14:tracePt t="31362" x="7153275" y="5330825"/>
          <p14:tracePt t="31380" x="7259638" y="5330825"/>
          <p14:tracePt t="31396" x="7331075" y="5330825"/>
          <p14:tracePt t="31414" x="7385050" y="5313363"/>
          <p14:tracePt t="31432" x="7466013" y="5268913"/>
          <p14:tracePt t="31446" x="7572375" y="5099050"/>
          <p14:tracePt t="31462" x="7589838" y="5000625"/>
          <p14:tracePt t="31481" x="7608888" y="4875213"/>
          <p14:tracePt t="31496" x="7608888" y="4751388"/>
          <p14:tracePt t="31514" x="7608888" y="4660900"/>
          <p14:tracePt t="31531" x="7545388" y="4545013"/>
          <p14:tracePt t="31546" x="7456488" y="4465638"/>
          <p14:tracePt t="31563" x="7323138" y="4384675"/>
          <p14:tracePt t="31580" x="7215188" y="4330700"/>
          <p14:tracePt t="31596" x="7099300" y="4322763"/>
          <p14:tracePt t="31614" x="6769100" y="4394200"/>
          <p14:tracePt t="31631" x="6661150" y="4483100"/>
          <p14:tracePt t="31646" x="6562725" y="4598988"/>
          <p14:tracePt t="31663" x="6491288" y="4724400"/>
          <p14:tracePt t="31680" x="6438900" y="4830763"/>
          <p14:tracePt t="31696" x="6419850" y="4956175"/>
          <p14:tracePt t="31714" x="6419850" y="5054600"/>
          <p14:tracePt t="31731" x="6483350" y="5160963"/>
          <p14:tracePt t="31746" x="6572250" y="5241925"/>
          <p14:tracePt t="31763" x="6705600" y="5322888"/>
          <p14:tracePt t="31780" x="7089775" y="5394325"/>
          <p14:tracePt t="31796" x="7304088" y="5394325"/>
          <p14:tracePt t="31815" x="7518400" y="5394325"/>
          <p14:tracePt t="31817" x="7705725" y="5348288"/>
          <p14:tracePt t="31834" x="7885113" y="5268913"/>
          <p14:tracePt t="31849" x="8018463" y="5180013"/>
          <p14:tracePt t="31865" x="8108950" y="5072063"/>
          <p14:tracePt t="31882" x="8161338" y="4965700"/>
          <p14:tracePt t="31899" x="8197850" y="4840288"/>
          <p14:tracePt t="31915" x="8197850" y="4741863"/>
          <p14:tracePt t="31932" x="8081963" y="4545013"/>
          <p14:tracePt t="31946" x="8001000" y="4483100"/>
          <p14:tracePt t="31963" x="7867650" y="4384675"/>
          <p14:tracePt t="31980" x="7697788" y="4330700"/>
          <p14:tracePt t="31996" x="7500938" y="4313238"/>
          <p14:tracePt t="32014" x="7358063" y="4313238"/>
          <p14:tracePt t="32030" x="7215188" y="4313238"/>
          <p14:tracePt t="32046" x="7089775" y="4357688"/>
          <p14:tracePt t="32063" x="6991350" y="4465638"/>
          <p14:tracePt t="32080" x="6946900" y="4572000"/>
          <p14:tracePt t="32097" x="6911975" y="4670425"/>
          <p14:tracePt t="32115" x="7062788" y="4973638"/>
          <p14:tracePt t="32133" x="7188200" y="5027613"/>
          <p14:tracePt t="32147" x="7358063" y="5062538"/>
          <p14:tracePt t="32164" x="7527925" y="5081588"/>
          <p14:tracePt t="32181" x="7670800" y="5081588"/>
          <p14:tracePt t="32197" x="7813675" y="5081588"/>
          <p14:tracePt t="32217" x="7894638" y="5081588"/>
          <p14:tracePt t="32231" x="7929563" y="5081588"/>
          <p14:tracePt t="33946" x="7751763" y="5081588"/>
          <p14:tracePt t="33961" x="7626350" y="5072063"/>
          <p14:tracePt t="33977" x="7456488" y="5037138"/>
          <p14:tracePt t="33993" x="7286625" y="5000625"/>
          <p14:tracePt t="34007" x="7116763" y="4973638"/>
          <p14:tracePt t="34023" x="6946900" y="4938713"/>
          <p14:tracePt t="34039" x="6777038" y="4884738"/>
          <p14:tracePt t="34054" x="6500813" y="4768850"/>
          <p14:tracePt t="34071" x="6367463" y="4732338"/>
          <p14:tracePt t="34086" x="6276975" y="4732338"/>
          <p14:tracePt t="34102" x="6180138" y="4732338"/>
          <p14:tracePt t="34118" x="6099175" y="4759325"/>
          <p14:tracePt t="34764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2134" y="123063"/>
            <a:ext cx="885263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Aft>
                <a:spcPts val="2400"/>
              </a:spcAft>
              <a:defRPr/>
            </a:pPr>
            <a:r>
              <a:rPr lang="en-GB" sz="2800" b="1" dirty="0" err="1" smtClean="0">
                <a:solidFill>
                  <a:srgbClr val="FF0000"/>
                </a:solidFill>
              </a:rPr>
              <a:t>Haemopoiesis</a:t>
            </a:r>
            <a:r>
              <a:rPr lang="en-US" sz="2800" b="1" dirty="0" smtClean="0">
                <a:solidFill>
                  <a:srgbClr val="FF0000"/>
                </a:solidFill>
              </a:rPr>
              <a:t> (</a:t>
            </a:r>
            <a:r>
              <a:rPr lang="en-GB" sz="2800" b="1" dirty="0" smtClean="0">
                <a:solidFill>
                  <a:srgbClr val="FF0000"/>
                </a:solidFill>
              </a:rPr>
              <a:t>Haematopoiesis</a:t>
            </a:r>
            <a:r>
              <a:rPr lang="en-US" sz="2800" b="1" dirty="0" smtClean="0">
                <a:solidFill>
                  <a:srgbClr val="FF0000"/>
                </a:solidFill>
              </a:rPr>
              <a:t>):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continue…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457200" lvl="0" indent="-457200" algn="just" defTabSz="9144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During </a:t>
            </a:r>
            <a:r>
              <a:rPr lang="en-GB" sz="2800" kern="0" dirty="0" smtClean="0">
                <a:cs typeface="Calibri" pitchFamily="34" charset="0"/>
              </a:rPr>
              <a:t>foetal</a:t>
            </a: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 development, the formation of blood cells commences in </a:t>
            </a:r>
            <a:r>
              <a:rPr lang="en-GB" sz="2800" kern="0" dirty="0" smtClean="0">
                <a:solidFill>
                  <a:srgbClr val="FF0000"/>
                </a:solidFill>
                <a:cs typeface="Calibri" pitchFamily="34" charset="0"/>
              </a:rPr>
              <a:t>mesoderm of the yolk sac</a:t>
            </a: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. </a:t>
            </a:r>
          </a:p>
          <a:p>
            <a:pPr marL="457200" lvl="0" indent="-457200" algn="just" defTabSz="9144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After the second month of foetal development, the </a:t>
            </a:r>
            <a:r>
              <a:rPr lang="en-GB" sz="2800" kern="0" dirty="0" smtClean="0">
                <a:solidFill>
                  <a:srgbClr val="FF0000"/>
                </a:solidFill>
                <a:cs typeface="Calibri" pitchFamily="34" charset="0"/>
              </a:rPr>
              <a:t>liver</a:t>
            </a: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, and the </a:t>
            </a:r>
            <a:r>
              <a:rPr lang="en-GB" sz="2800" kern="0" dirty="0" smtClean="0">
                <a:solidFill>
                  <a:srgbClr val="FF0000"/>
                </a:solidFill>
                <a:cs typeface="Calibri" pitchFamily="34" charset="0"/>
              </a:rPr>
              <a:t>spleen</a:t>
            </a: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 become the dominant sites of </a:t>
            </a:r>
            <a:r>
              <a:rPr lang="en-GB" sz="2800" kern="0" dirty="0" err="1" smtClean="0">
                <a:solidFill>
                  <a:prstClr val="black"/>
                </a:solidFill>
                <a:cs typeface="Calibri" pitchFamily="34" charset="0"/>
              </a:rPr>
              <a:t>haemopoiesis</a:t>
            </a: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.</a:t>
            </a:r>
          </a:p>
          <a:p>
            <a:pPr marL="457200" lvl="0" indent="-457200" algn="just" defTabSz="9144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From the 6th month, and dominating from the 7th month onwards, the formation of blood cells occurs in </a:t>
            </a:r>
            <a:r>
              <a:rPr lang="en-GB" sz="2800" kern="0" dirty="0" smtClean="0">
                <a:solidFill>
                  <a:srgbClr val="FF0000"/>
                </a:solidFill>
                <a:cs typeface="Calibri" pitchFamily="34" charset="0"/>
              </a:rPr>
              <a:t>bone marrow</a:t>
            </a:r>
            <a:r>
              <a:rPr lang="en-GB" sz="2800" kern="0" dirty="0" smtClean="0">
                <a:solidFill>
                  <a:prstClr val="black"/>
                </a:solidFill>
                <a:cs typeface="Calibri" pitchFamily="34" charset="0"/>
              </a:rPr>
              <a:t>, which is the major site of formation blood cells in normal adult man. </a:t>
            </a:r>
            <a:endParaRPr kumimoji="0" lang="en-GB" sz="2800" b="0" i="0" u="sng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10241"/>
      </p:ext>
    </p:extLst>
  </p:cSld>
  <p:clrMapOvr>
    <a:masterClrMapping/>
  </p:clrMapOvr>
  <p:transition advTm="3131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84" x="4394200" y="3751263"/>
          <p14:tracePt t="26898" x="4286250" y="3751263"/>
          <p14:tracePt t="26913" x="4241800" y="3759200"/>
          <p14:tracePt t="26929" x="4170363" y="3759200"/>
          <p14:tracePt t="26944" x="4098925" y="3776663"/>
          <p14:tracePt t="26962" x="4000500" y="3795713"/>
          <p14:tracePt t="26976" x="3776663" y="3795713"/>
          <p14:tracePt t="26993" x="3633788" y="3830638"/>
          <p14:tracePt t="27007" x="3465513" y="3848100"/>
          <p14:tracePt t="27024" x="3313113" y="3867150"/>
          <p14:tracePt t="27042" x="3197225" y="3884613"/>
          <p14:tracePt t="27057" x="3009900" y="3938588"/>
          <p14:tracePt t="27073" x="2973388" y="3965575"/>
          <p14:tracePt t="27089" x="2919413" y="3973513"/>
          <p14:tracePt t="27107" x="2857500" y="4027488"/>
          <p14:tracePt t="27124" x="2795588" y="4089400"/>
          <p14:tracePt t="27139" x="2697163" y="4143375"/>
          <p14:tracePt t="27156" x="2652713" y="4170363"/>
          <p14:tracePt t="27174" x="2616200" y="4197350"/>
          <p14:tracePt t="27189" x="2589213" y="4205288"/>
          <p14:tracePt t="27206" x="2562225" y="4232275"/>
          <p14:tracePt t="27224" x="2536825" y="4259263"/>
          <p14:tracePt t="27241" x="2428875" y="4357688"/>
          <p14:tracePt t="27256" x="2401888" y="4394200"/>
          <p14:tracePt t="27274" x="2374900" y="4429125"/>
          <p14:tracePt t="27292" x="2366963" y="4456113"/>
          <p14:tracePt t="27308" x="2366963" y="4537075"/>
          <p14:tracePt t="27323" x="2366963" y="4572000"/>
          <p14:tracePt t="27340" x="2366963" y="4608513"/>
          <p14:tracePt t="27358" x="2366963" y="4652963"/>
          <p14:tracePt t="27373" x="2366963" y="4687888"/>
          <p14:tracePt t="27390" x="2393950" y="4714875"/>
          <p14:tracePt t="27406" x="2455863" y="4768850"/>
          <p14:tracePt t="27424" x="2500313" y="4803775"/>
          <p14:tracePt t="27440" x="2562225" y="4840288"/>
          <p14:tracePt t="27457" x="2616200" y="4848225"/>
          <p14:tracePt t="27474" x="2714625" y="4884738"/>
          <p14:tracePt t="27492" x="2973388" y="4929188"/>
          <p14:tracePt t="27507" x="3027363" y="4946650"/>
          <p14:tracePt t="27524" x="3081338" y="4956175"/>
          <p14:tracePt t="27544" x="3125788" y="4973638"/>
          <p14:tracePt t="27557" x="3197225" y="5000625"/>
          <p14:tracePt t="27573" x="3224213" y="5000625"/>
          <p14:tracePt t="27591" x="3276600" y="5000625"/>
          <p14:tracePt t="27608" x="3330575" y="5000625"/>
          <p14:tracePt t="27623" x="3384550" y="5000625"/>
          <p14:tracePt t="27640" x="3438525" y="5000625"/>
          <p14:tracePt t="27657" x="3527425" y="5000625"/>
          <p14:tracePt t="27675" x="3581400" y="5000625"/>
          <p14:tracePt t="27690" x="3616325" y="5000625"/>
          <p14:tracePt t="27707" x="3660775" y="4991100"/>
          <p14:tracePt t="27724" x="3697288" y="4991100"/>
          <p14:tracePt t="27741" x="3857625" y="4983163"/>
          <p14:tracePt t="27757" x="3911600" y="4983163"/>
          <p14:tracePt t="27778" x="3965575" y="4965700"/>
          <p14:tracePt t="27793" x="4010025" y="4956175"/>
          <p14:tracePt t="27808" x="4081463" y="4938713"/>
          <p14:tracePt t="27824" x="4125913" y="4938713"/>
          <p14:tracePt t="27840" x="4143375" y="4938713"/>
          <p14:tracePt t="27858" x="4170363" y="4938713"/>
          <p14:tracePt t="27875" x="4197350" y="4929188"/>
          <p14:tracePt t="27891" x="4214813" y="4919663"/>
          <p14:tracePt t="27907" x="4313238" y="4902200"/>
          <p14:tracePt t="27925" x="4367213" y="4875213"/>
          <p14:tracePt t="27941" x="4429125" y="4848225"/>
          <p14:tracePt t="27957" x="4465638" y="4830763"/>
          <p14:tracePt t="27975" x="4500563" y="4822825"/>
          <p14:tracePt t="27992" x="4589463" y="4776788"/>
          <p14:tracePt t="28008" x="4616450" y="4768850"/>
          <p14:tracePt t="28024" x="4625975" y="4759325"/>
          <p14:tracePt t="28043" x="4652963" y="4751388"/>
          <p14:tracePt t="28057" x="4660900" y="4751388"/>
          <p14:tracePt t="28524" x="4795838" y="4660900"/>
          <p14:tracePt t="28541" x="4875213" y="4608513"/>
          <p14:tracePt t="28557" x="4983163" y="4537075"/>
          <p14:tracePt t="28571" x="5286375" y="4419600"/>
          <p14:tracePt t="28586" x="5483225" y="4367213"/>
          <p14:tracePt t="28602" x="5653088" y="4348163"/>
          <p14:tracePt t="28618" x="5813425" y="4330700"/>
          <p14:tracePt t="28634" x="5983288" y="4313238"/>
          <p14:tracePt t="28649" x="6269038" y="4313238"/>
          <p14:tracePt t="28665" x="6411913" y="4313238"/>
          <p14:tracePt t="28680" x="6510338" y="4313238"/>
          <p14:tracePt t="28696" x="6562725" y="4313238"/>
          <p14:tracePt t="28712" x="6626225" y="4330700"/>
          <p14:tracePt t="28727" x="6670675" y="4367213"/>
          <p14:tracePt t="28744" x="6697663" y="4394200"/>
          <p14:tracePt t="28761" x="6697663" y="4402138"/>
          <p14:tracePt t="28781" x="6697663" y="4411663"/>
          <p14:tracePt t="28794" x="6697663" y="4429125"/>
          <p14:tracePt t="28809" x="6697663" y="4446588"/>
          <p14:tracePt t="28826" x="6626225" y="4483100"/>
          <p14:tracePt t="28842" x="6572250" y="4491038"/>
          <p14:tracePt t="28860" x="6446838" y="4510088"/>
          <p14:tracePt t="28875" x="6286500" y="4510088"/>
          <p14:tracePt t="28892" x="6089650" y="4483100"/>
          <p14:tracePt t="28910" x="5375275" y="4276725"/>
          <p14:tracePt t="28925" x="4938713" y="4170363"/>
          <p14:tracePt t="28942" x="4589463" y="4044950"/>
          <p14:tracePt t="28959" x="4197350" y="3911600"/>
          <p14:tracePt t="28976" x="3536950" y="3670300"/>
          <p14:tracePt t="28994" x="3187700" y="3509963"/>
          <p14:tracePt t="29009" x="3044825" y="3411538"/>
          <p14:tracePt t="29026" x="3000375" y="3384550"/>
          <p14:tracePt t="29044" x="2973388" y="3375025"/>
          <p14:tracePt t="3081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799" y="344165"/>
            <a:ext cx="861774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smtClean="0">
                <a:solidFill>
                  <a:srgbClr val="FF0000"/>
                </a:solidFill>
              </a:rPr>
              <a:t>White blood cells:</a:t>
            </a:r>
          </a:p>
          <a:p>
            <a:pPr indent="-457200" algn="just">
              <a:buFont typeface="Arial" pitchFamily="34" charset="0"/>
              <a:buChar char="•"/>
            </a:pPr>
            <a:r>
              <a:rPr lang="en-GB" sz="2800" dirty="0" smtClean="0"/>
              <a:t>The white cells in blood are a cell population in waiting, a reserve pool. When stimulated by </a:t>
            </a:r>
            <a:r>
              <a:rPr lang="en-GB" sz="2800" dirty="0" err="1" smtClean="0"/>
              <a:t>chemotaxins</a:t>
            </a:r>
            <a:r>
              <a:rPr lang="en-GB" sz="2800" dirty="0" smtClean="0"/>
              <a:t> and cytokine signals, they exit into tissue and become part of the inflammatory process. </a:t>
            </a:r>
          </a:p>
          <a:p>
            <a:pPr algn="just"/>
            <a:endParaRPr lang="en-GB" sz="2800" dirty="0" smtClean="0"/>
          </a:p>
          <a:p>
            <a:pPr indent="-457200" algn="just">
              <a:buFont typeface="Arial" pitchFamily="34" charset="0"/>
              <a:buChar char="•"/>
            </a:pPr>
            <a:r>
              <a:rPr lang="en-GB" sz="2800" dirty="0" smtClean="0"/>
              <a:t>Numbers in blood might be expected to fall as a result, but a large number of mature granulocytes sit in waiting, attached to the lining of small vessels. These form a functional reserve, not included in the blood count, but rapidly mobilised by the </a:t>
            </a:r>
            <a:r>
              <a:rPr lang="en-GB" sz="2800" dirty="0" err="1" smtClean="0"/>
              <a:t>chemotaxins</a:t>
            </a:r>
            <a:r>
              <a:rPr lang="en-GB" sz="2800" dirty="0" smtClean="0"/>
              <a:t> and cytokine signals of inflammation.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2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920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00800"/>
            <a:ext cx="9144000" cy="45489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D735C-974E-4AD1-91D4-58CD2145AE6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 descr="D:\Alzahraa Folder\LOGO\thumbn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86" y="6434794"/>
            <a:ext cx="373083" cy="3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7655" y="438745"/>
            <a:ext cx="861774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smtClean="0">
                <a:solidFill>
                  <a:srgbClr val="FF0000"/>
                </a:solidFill>
              </a:rPr>
              <a:t>White blood cells: </a:t>
            </a:r>
            <a:r>
              <a:rPr lang="en-US" sz="1600" i="1" dirty="0" smtClean="0">
                <a:solidFill>
                  <a:srgbClr val="FF0000"/>
                </a:solidFill>
              </a:rPr>
              <a:t>continue…</a:t>
            </a:r>
            <a:endParaRPr lang="en-US" sz="2800" dirty="0" smtClean="0">
              <a:solidFill>
                <a:srgbClr val="FF0000"/>
              </a:solidFill>
            </a:endParaRPr>
          </a:p>
          <a:p>
            <a:pPr indent="-457200" algn="just">
              <a:buFont typeface="Arial" pitchFamily="34" charset="0"/>
              <a:buChar char="•"/>
            </a:pPr>
            <a:r>
              <a:rPr lang="en-GB" sz="2800" dirty="0" smtClean="0"/>
              <a:t>The same chemical signals stimulate movement of mature and almost mature cells in bone marrow into the circulating blood, forming an additional functional reserve. </a:t>
            </a:r>
          </a:p>
          <a:p>
            <a:pPr algn="just">
              <a:buFont typeface="Arial" pitchFamily="34" charset="0"/>
              <a:buChar char="•"/>
            </a:pPr>
            <a:endParaRPr lang="en-GB" sz="2800" dirty="0" smtClean="0"/>
          </a:p>
          <a:p>
            <a:pPr indent="-457200" algn="just">
              <a:buFont typeface="Arial" pitchFamily="34" charset="0"/>
              <a:buChar char="•"/>
            </a:pPr>
            <a:r>
              <a:rPr lang="en-GB" sz="2800" dirty="0" smtClean="0"/>
              <a:t>These signals will also stimulate faster maturation of the existing immature granulocytes in the marrow, which forms yet another reserve, and stimulate increased cell production in marrow from stem cells; this is a slower process.</a:t>
            </a:r>
            <a:endParaRPr kumimoji="0" lang="en-GB" sz="2800" b="0" i="0" u="sng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9625" y="0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LO: 2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364611"/>
      </p:ext>
    </p:extLst>
  </p:cSld>
  <p:clrMapOvr>
    <a:masterClrMapping/>
  </p:clrMapOvr>
  <p:transition advTm="3348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9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4.5|13.7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3365</TotalTime>
  <Words>1448</Words>
  <Application>Microsoft Office PowerPoint</Application>
  <PresentationFormat>On-screen Show (4:3)</PresentationFormat>
  <Paragraphs>179</Paragraphs>
  <Slides>28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ＭＳ Ｐゴシック</vt:lpstr>
      <vt:lpstr>Arial</vt:lpstr>
      <vt:lpstr>Berlin Sans FB Demi</vt:lpstr>
      <vt:lpstr>Blackadder ITC</vt:lpstr>
      <vt:lpstr>Calibri</vt:lpstr>
      <vt:lpstr>Calibri Light</vt:lpstr>
      <vt:lpstr>Roboto Condensed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Toshiba-User</cp:lastModifiedBy>
  <cp:revision>312</cp:revision>
  <dcterms:created xsi:type="dcterms:W3CDTF">2018-09-07T18:41:02Z</dcterms:created>
  <dcterms:modified xsi:type="dcterms:W3CDTF">2020-06-27T12:39:16Z</dcterms:modified>
</cp:coreProperties>
</file>